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551" r:id="rId4"/>
    <p:sldMasterId id="2147484608" r:id="rId5"/>
  </p:sldMasterIdLst>
  <p:notesMasterIdLst>
    <p:notesMasterId r:id="rId50"/>
  </p:notesMasterIdLst>
  <p:handoutMasterIdLst>
    <p:handoutMasterId r:id="rId51"/>
  </p:handoutMasterIdLst>
  <p:sldIdLst>
    <p:sldId id="1717" r:id="rId6"/>
    <p:sldId id="1765" r:id="rId7"/>
    <p:sldId id="1766" r:id="rId8"/>
    <p:sldId id="1767" r:id="rId9"/>
    <p:sldId id="1768" r:id="rId10"/>
    <p:sldId id="1770" r:id="rId11"/>
    <p:sldId id="1771" r:id="rId12"/>
    <p:sldId id="1772" r:id="rId13"/>
    <p:sldId id="1773" r:id="rId14"/>
    <p:sldId id="1774" r:id="rId15"/>
    <p:sldId id="1775" r:id="rId16"/>
    <p:sldId id="1776" r:id="rId17"/>
    <p:sldId id="1736" r:id="rId18"/>
    <p:sldId id="1745" r:id="rId19"/>
    <p:sldId id="1753" r:id="rId20"/>
    <p:sldId id="1778" r:id="rId21"/>
    <p:sldId id="1779" r:id="rId22"/>
    <p:sldId id="1780" r:id="rId23"/>
    <p:sldId id="1777" r:id="rId24"/>
    <p:sldId id="1756" r:id="rId25"/>
    <p:sldId id="1758" r:id="rId26"/>
    <p:sldId id="1759" r:id="rId27"/>
    <p:sldId id="1761" r:id="rId28"/>
    <p:sldId id="1762" r:id="rId29"/>
    <p:sldId id="1781" r:id="rId30"/>
    <p:sldId id="1791" r:id="rId31"/>
    <p:sldId id="1792" r:id="rId32"/>
    <p:sldId id="1793" r:id="rId33"/>
    <p:sldId id="1794" r:id="rId34"/>
    <p:sldId id="1795" r:id="rId35"/>
    <p:sldId id="1782" r:id="rId36"/>
    <p:sldId id="1786" r:id="rId37"/>
    <p:sldId id="1787" r:id="rId38"/>
    <p:sldId id="1788" r:id="rId39"/>
    <p:sldId id="1796" r:id="rId40"/>
    <p:sldId id="1785" r:id="rId41"/>
    <p:sldId id="1764" r:id="rId42"/>
    <p:sldId id="1797" r:id="rId43"/>
    <p:sldId id="1789" r:id="rId44"/>
    <p:sldId id="1790" r:id="rId45"/>
    <p:sldId id="1799" r:id="rId46"/>
    <p:sldId id="1798" r:id="rId47"/>
    <p:sldId id="1705" r:id="rId48"/>
    <p:sldId id="1755" r:id="rId4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62A55AF-265B-42B3-9CB6-40C6288A9B30}">
          <p14:sldIdLst/>
        </p14:section>
        <p14:section name="Title slides" id="{6290A1E8-AFB8-3548-8B68-764E854A696A}">
          <p14:sldIdLst>
            <p14:sldId id="1717"/>
          </p14:sldIdLst>
        </p14:section>
        <p14:section name="Text layouts" id="{40B2B39E-9CDC-46B4-8BD3-EC8784DB9ACA}">
          <p14:sldIdLst>
            <p14:sldId id="1765"/>
            <p14:sldId id="1766"/>
            <p14:sldId id="1767"/>
            <p14:sldId id="1768"/>
            <p14:sldId id="1770"/>
            <p14:sldId id="1771"/>
            <p14:sldId id="1772"/>
            <p14:sldId id="1773"/>
            <p14:sldId id="1774"/>
            <p14:sldId id="1775"/>
            <p14:sldId id="1776"/>
            <p14:sldId id="1736"/>
            <p14:sldId id="1745"/>
            <p14:sldId id="1753"/>
            <p14:sldId id="1778"/>
            <p14:sldId id="1779"/>
            <p14:sldId id="1780"/>
            <p14:sldId id="1777"/>
            <p14:sldId id="1756"/>
            <p14:sldId id="1758"/>
            <p14:sldId id="1759"/>
            <p14:sldId id="1761"/>
            <p14:sldId id="1762"/>
            <p14:sldId id="1781"/>
            <p14:sldId id="1791"/>
            <p14:sldId id="1792"/>
            <p14:sldId id="1793"/>
            <p14:sldId id="1794"/>
            <p14:sldId id="1795"/>
            <p14:sldId id="1782"/>
            <p14:sldId id="1786"/>
            <p14:sldId id="1787"/>
            <p14:sldId id="1788"/>
            <p14:sldId id="1796"/>
            <p14:sldId id="1785"/>
            <p14:sldId id="1764"/>
            <p14:sldId id="1797"/>
            <p14:sldId id="1789"/>
            <p14:sldId id="1790"/>
            <p14:sldId id="1799"/>
            <p14:sldId id="1798"/>
          </p14:sldIdLst>
        </p14:section>
        <p14:section name="Section slides" id="{8D8FB436-77E3-4774-82CA-63EC680D15FE}">
          <p14:sldIdLst/>
        </p14:section>
        <p14:section name="Photo layouts" id="{D621C2D6-E251-4D6A-B57B-FE2BD2808FF7}">
          <p14:sldIdLst/>
        </p14:section>
        <p14:section name="Devices" id="{2B5A97A7-7FF4-4CAA-B935-0E587DE3BF08}">
          <p14:sldIdLst/>
        </p14:section>
        <p14:section name="Charts &amp; Tables" id="{AFAC3585-98A2-4586-811C-E2F544B9326B}">
          <p14:sldIdLst/>
        </p14:section>
        <p14:section name="Closing Section" id="{82884CC8-64E1-4CFE-9ADB-320B37E0B1C6}">
          <p14:sldIdLst>
            <p14:sldId id="1705"/>
            <p14:sldId id="175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B0B0"/>
    <a:srgbClr val="FFB900"/>
    <a:srgbClr val="FEF000"/>
    <a:srgbClr val="D83B01"/>
    <a:srgbClr val="3A3A3A"/>
    <a:srgbClr val="F60000"/>
    <a:srgbClr val="008575"/>
    <a:srgbClr val="0078D4"/>
    <a:srgbClr val="FFFFFF"/>
    <a:srgbClr val="00827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3162DD-1776-48D4-9343-E92FBE61D510}" v="473" dt="2023-10-05T05:41:33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94667" autoAdjust="0"/>
  </p:normalViewPr>
  <p:slideViewPr>
    <p:cSldViewPr snapToGrid="0">
      <p:cViewPr>
        <p:scale>
          <a:sx n="103" d="100"/>
          <a:sy n="103" d="100"/>
        </p:scale>
        <p:origin x="612" y="96"/>
      </p:cViewPr>
      <p:guideLst/>
    </p:cSldViewPr>
  </p:slideViewPr>
  <p:outlineViewPr>
    <p:cViewPr>
      <p:scale>
        <a:sx n="33" d="100"/>
        <a:sy n="33" d="100"/>
      </p:scale>
      <p:origin x="0" y="-785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6/11/relationships/changesInfo" Target="changesInfos/changesInfo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lte Fennema" userId="d4d71363-7db1-4043-8ec0-3ffd4598c387" providerId="ADAL" clId="{AA7ED10E-744E-4CFE-BA54-1DB669AC2F75}"/>
    <pc:docChg chg="undo redo custSel addSld delSld modSld sldOrd modSection">
      <pc:chgData name="Jelte Fennema" userId="d4d71363-7db1-4043-8ec0-3ffd4598c387" providerId="ADAL" clId="{AA7ED10E-744E-4CFE-BA54-1DB669AC2F75}" dt="2023-03-15T09:40:03.401" v="6261" actId="478"/>
      <pc:docMkLst>
        <pc:docMk/>
      </pc:docMkLst>
      <pc:sldChg chg="add del">
        <pc:chgData name="Jelte Fennema" userId="d4d71363-7db1-4043-8ec0-3ffd4598c387" providerId="ADAL" clId="{AA7ED10E-744E-4CFE-BA54-1DB669AC2F75}" dt="2023-03-08T11:56:31.562" v="60" actId="47"/>
        <pc:sldMkLst>
          <pc:docMk/>
          <pc:sldMk cId="670438668" sldId="1705"/>
        </pc:sldMkLst>
      </pc:sldChg>
      <pc:sldChg chg="modSp mod">
        <pc:chgData name="Jelte Fennema" userId="d4d71363-7db1-4043-8ec0-3ffd4598c387" providerId="ADAL" clId="{AA7ED10E-744E-4CFE-BA54-1DB669AC2F75}" dt="2023-03-08T17:35:26.420" v="5938" actId="20577"/>
        <pc:sldMkLst>
          <pc:docMk/>
          <pc:sldMk cId="2186262723" sldId="1717"/>
        </pc:sldMkLst>
        <pc:spChg chg="mod">
          <ac:chgData name="Jelte Fennema" userId="d4d71363-7db1-4043-8ec0-3ffd4598c387" providerId="ADAL" clId="{AA7ED10E-744E-4CFE-BA54-1DB669AC2F75}" dt="2023-03-08T17:35:13.896" v="5934" actId="20577"/>
          <ac:spMkLst>
            <pc:docMk/>
            <pc:sldMk cId="2186262723" sldId="1717"/>
            <ac:spMk id="2" creationId="{0384E2F2-56FC-45C2-B2FD-9A4369F23FC3}"/>
          </ac:spMkLst>
        </pc:spChg>
        <pc:spChg chg="mod">
          <ac:chgData name="Jelte Fennema" userId="d4d71363-7db1-4043-8ec0-3ffd4598c387" providerId="ADAL" clId="{AA7ED10E-744E-4CFE-BA54-1DB669AC2F75}" dt="2023-03-08T17:35:26.420" v="5938" actId="20577"/>
          <ac:spMkLst>
            <pc:docMk/>
            <pc:sldMk cId="2186262723" sldId="1717"/>
            <ac:spMk id="3" creationId="{0B0A9EA7-422F-465D-AB45-356AEE831819}"/>
          </ac:spMkLst>
        </pc:spChg>
      </pc:sldChg>
      <pc:sldChg chg="del">
        <pc:chgData name="Jelte Fennema" userId="d4d71363-7db1-4043-8ec0-3ffd4598c387" providerId="ADAL" clId="{AA7ED10E-744E-4CFE-BA54-1DB669AC2F75}" dt="2023-03-08T11:56:42.124" v="62" actId="47"/>
        <pc:sldMkLst>
          <pc:docMk/>
          <pc:sldMk cId="3558582433" sldId="1734"/>
        </pc:sldMkLst>
      </pc:sldChg>
      <pc:sldChg chg="del">
        <pc:chgData name="Jelte Fennema" userId="d4d71363-7db1-4043-8ec0-3ffd4598c387" providerId="ADAL" clId="{AA7ED10E-744E-4CFE-BA54-1DB669AC2F75}" dt="2023-03-08T11:56:42.463" v="63" actId="47"/>
        <pc:sldMkLst>
          <pc:docMk/>
          <pc:sldMk cId="797990377" sldId="1735"/>
        </pc:sldMkLst>
      </pc:sldChg>
      <pc:sldChg chg="modSp add del mod">
        <pc:chgData name="Jelte Fennema" userId="d4d71363-7db1-4043-8ec0-3ffd4598c387" providerId="ADAL" clId="{AA7ED10E-744E-4CFE-BA54-1DB669AC2F75}" dt="2023-03-08T18:03:40.683" v="6249" actId="20577"/>
        <pc:sldMkLst>
          <pc:docMk/>
          <pc:sldMk cId="3859353191" sldId="1736"/>
        </pc:sldMkLst>
        <pc:spChg chg="mod">
          <ac:chgData name="Jelte Fennema" userId="d4d71363-7db1-4043-8ec0-3ffd4598c387" providerId="ADAL" clId="{AA7ED10E-744E-4CFE-BA54-1DB669AC2F75}" dt="2023-03-08T14:09:49.278" v="5080" actId="6549"/>
          <ac:spMkLst>
            <pc:docMk/>
            <pc:sldMk cId="3859353191" sldId="1736"/>
            <ac:spMk id="2" creationId="{593A4136-CE54-416E-8107-13EB9CABD244}"/>
          </ac:spMkLst>
        </pc:spChg>
        <pc:spChg chg="mod">
          <ac:chgData name="Jelte Fennema" userId="d4d71363-7db1-4043-8ec0-3ffd4598c387" providerId="ADAL" clId="{AA7ED10E-744E-4CFE-BA54-1DB669AC2F75}" dt="2023-03-08T18:03:40.683" v="6249" actId="20577"/>
          <ac:spMkLst>
            <pc:docMk/>
            <pc:sldMk cId="3859353191" sldId="1736"/>
            <ac:spMk id="3" creationId="{050AAA09-80AD-4AA6-A843-1DCA70270458}"/>
          </ac:spMkLst>
        </pc:spChg>
      </pc:sldChg>
      <pc:sldChg chg="add del">
        <pc:chgData name="Jelte Fennema" userId="d4d71363-7db1-4043-8ec0-3ffd4598c387" providerId="ADAL" clId="{AA7ED10E-744E-4CFE-BA54-1DB669AC2F75}" dt="2023-03-08T11:57:54.743" v="159" actId="47"/>
        <pc:sldMkLst>
          <pc:docMk/>
          <pc:sldMk cId="1062691379" sldId="1737"/>
        </pc:sldMkLst>
      </pc:sldChg>
      <pc:sldChg chg="add del">
        <pc:chgData name="Jelte Fennema" userId="d4d71363-7db1-4043-8ec0-3ffd4598c387" providerId="ADAL" clId="{AA7ED10E-744E-4CFE-BA54-1DB669AC2F75}" dt="2023-03-08T11:57:54.763" v="160" actId="47"/>
        <pc:sldMkLst>
          <pc:docMk/>
          <pc:sldMk cId="3693929308" sldId="1738"/>
        </pc:sldMkLst>
      </pc:sldChg>
      <pc:sldChg chg="add del">
        <pc:chgData name="Jelte Fennema" userId="d4d71363-7db1-4043-8ec0-3ffd4598c387" providerId="ADAL" clId="{AA7ED10E-744E-4CFE-BA54-1DB669AC2F75}" dt="2023-03-08T11:57:54.798" v="161" actId="47"/>
        <pc:sldMkLst>
          <pc:docMk/>
          <pc:sldMk cId="1311190486" sldId="1739"/>
        </pc:sldMkLst>
      </pc:sldChg>
      <pc:sldChg chg="add del">
        <pc:chgData name="Jelte Fennema" userId="d4d71363-7db1-4043-8ec0-3ffd4598c387" providerId="ADAL" clId="{AA7ED10E-744E-4CFE-BA54-1DB669AC2F75}" dt="2023-03-08T11:57:54.824" v="162" actId="47"/>
        <pc:sldMkLst>
          <pc:docMk/>
          <pc:sldMk cId="3338339536" sldId="1740"/>
        </pc:sldMkLst>
      </pc:sldChg>
      <pc:sldChg chg="add del">
        <pc:chgData name="Jelte Fennema" userId="d4d71363-7db1-4043-8ec0-3ffd4598c387" providerId="ADAL" clId="{AA7ED10E-744E-4CFE-BA54-1DB669AC2F75}" dt="2023-03-08T11:57:54.886" v="164" actId="47"/>
        <pc:sldMkLst>
          <pc:docMk/>
          <pc:sldMk cId="2898575438" sldId="1741"/>
        </pc:sldMkLst>
      </pc:sldChg>
      <pc:sldChg chg="add del">
        <pc:chgData name="Jelte Fennema" userId="d4d71363-7db1-4043-8ec0-3ffd4598c387" providerId="ADAL" clId="{AA7ED10E-744E-4CFE-BA54-1DB669AC2F75}" dt="2023-03-08T11:57:54.953" v="166" actId="47"/>
        <pc:sldMkLst>
          <pc:docMk/>
          <pc:sldMk cId="4174415302" sldId="1742"/>
        </pc:sldMkLst>
      </pc:sldChg>
      <pc:sldChg chg="add del">
        <pc:chgData name="Jelte Fennema" userId="d4d71363-7db1-4043-8ec0-3ffd4598c387" providerId="ADAL" clId="{AA7ED10E-744E-4CFE-BA54-1DB669AC2F75}" dt="2023-03-08T11:57:55.053" v="168" actId="47"/>
        <pc:sldMkLst>
          <pc:docMk/>
          <pc:sldMk cId="1876820701" sldId="1743"/>
        </pc:sldMkLst>
      </pc:sldChg>
      <pc:sldChg chg="add del">
        <pc:chgData name="Jelte Fennema" userId="d4d71363-7db1-4043-8ec0-3ffd4598c387" providerId="ADAL" clId="{AA7ED10E-744E-4CFE-BA54-1DB669AC2F75}" dt="2023-03-08T11:57:55.088" v="169" actId="47"/>
        <pc:sldMkLst>
          <pc:docMk/>
          <pc:sldMk cId="322633441" sldId="1744"/>
        </pc:sldMkLst>
      </pc:sldChg>
      <pc:sldChg chg="addSp delSp modSp mod delAnim modAnim">
        <pc:chgData name="Jelte Fennema" userId="d4d71363-7db1-4043-8ec0-3ffd4598c387" providerId="ADAL" clId="{AA7ED10E-744E-4CFE-BA54-1DB669AC2F75}" dt="2023-03-08T12:58:01.023" v="2491" actId="1076"/>
        <pc:sldMkLst>
          <pc:docMk/>
          <pc:sldMk cId="1848190820" sldId="1745"/>
        </pc:sldMkLst>
        <pc:spChg chg="mod">
          <ac:chgData name="Jelte Fennema" userId="d4d71363-7db1-4043-8ec0-3ffd4598c387" providerId="ADAL" clId="{AA7ED10E-744E-4CFE-BA54-1DB669AC2F75}" dt="2023-03-08T12:42:18.808" v="2203" actId="20577"/>
          <ac:spMkLst>
            <pc:docMk/>
            <pc:sldMk cId="1848190820" sldId="1745"/>
            <ac:spMk id="2" creationId="{E669EE0D-AE62-4A93-8D36-6B888AC74CDC}"/>
          </ac:spMkLst>
        </pc:spChg>
        <pc:spChg chg="mod">
          <ac:chgData name="Jelte Fennema" userId="d4d71363-7db1-4043-8ec0-3ffd4598c387" providerId="ADAL" clId="{AA7ED10E-744E-4CFE-BA54-1DB669AC2F75}" dt="2023-03-08T12:29:24.138" v="1804" actId="1076"/>
          <ac:spMkLst>
            <pc:docMk/>
            <pc:sldMk cId="1848190820" sldId="1745"/>
            <ac:spMk id="4" creationId="{DEB78EF0-5504-45DD-A529-2E6BF1A0069F}"/>
          </ac:spMkLst>
        </pc:spChg>
        <pc:spChg chg="mod">
          <ac:chgData name="Jelte Fennema" userId="d4d71363-7db1-4043-8ec0-3ffd4598c387" providerId="ADAL" clId="{AA7ED10E-744E-4CFE-BA54-1DB669AC2F75}" dt="2023-03-08T12:27:14.575" v="1757" actId="1076"/>
          <ac:spMkLst>
            <pc:docMk/>
            <pc:sldMk cId="1848190820" sldId="1745"/>
            <ac:spMk id="6" creationId="{D5882C36-77B0-4B55-96D4-B5367C4896F9}"/>
          </ac:spMkLst>
        </pc:spChg>
        <pc:spChg chg="add mod">
          <ac:chgData name="Jelte Fennema" userId="d4d71363-7db1-4043-8ec0-3ffd4598c387" providerId="ADAL" clId="{AA7ED10E-744E-4CFE-BA54-1DB669AC2F75}" dt="2023-03-08T12:29:34.154" v="1807" actId="1076"/>
          <ac:spMkLst>
            <pc:docMk/>
            <pc:sldMk cId="1848190820" sldId="1745"/>
            <ac:spMk id="10" creationId="{F0A798CA-31F6-A28A-15BC-494519E4E739}"/>
          </ac:spMkLst>
        </pc:spChg>
        <pc:spChg chg="del">
          <ac:chgData name="Jelte Fennema" userId="d4d71363-7db1-4043-8ec0-3ffd4598c387" providerId="ADAL" clId="{AA7ED10E-744E-4CFE-BA54-1DB669AC2F75}" dt="2023-03-08T12:26:29.638" v="1750" actId="478"/>
          <ac:spMkLst>
            <pc:docMk/>
            <pc:sldMk cId="1848190820" sldId="1745"/>
            <ac:spMk id="11" creationId="{3A9F3E69-5870-42D2-B79C-2700E4144D9F}"/>
          </ac:spMkLst>
        </pc:spChg>
        <pc:spChg chg="add del">
          <ac:chgData name="Jelte Fennema" userId="d4d71363-7db1-4043-8ec0-3ffd4598c387" providerId="ADAL" clId="{AA7ED10E-744E-4CFE-BA54-1DB669AC2F75}" dt="2023-03-08T12:28:44.742" v="1789" actId="478"/>
          <ac:spMkLst>
            <pc:docMk/>
            <pc:sldMk cId="1848190820" sldId="1745"/>
            <ac:spMk id="13" creationId="{4F348B2B-DCDB-4B62-5622-B06EFE7565A2}"/>
          </ac:spMkLst>
        </pc:spChg>
        <pc:spChg chg="del">
          <ac:chgData name="Jelte Fennema" userId="d4d71363-7db1-4043-8ec0-3ffd4598c387" providerId="ADAL" clId="{AA7ED10E-744E-4CFE-BA54-1DB669AC2F75}" dt="2023-03-08T12:26:33.857" v="1754" actId="478"/>
          <ac:spMkLst>
            <pc:docMk/>
            <pc:sldMk cId="1848190820" sldId="1745"/>
            <ac:spMk id="17" creationId="{F2F85BA9-CF17-4C3F-A7C9-9322F22A1C2A}"/>
          </ac:spMkLst>
        </pc:spChg>
        <pc:spChg chg="del">
          <ac:chgData name="Jelte Fennema" userId="d4d71363-7db1-4043-8ec0-3ffd4598c387" providerId="ADAL" clId="{AA7ED10E-744E-4CFE-BA54-1DB669AC2F75}" dt="2023-03-08T12:26:32.461" v="1753" actId="478"/>
          <ac:spMkLst>
            <pc:docMk/>
            <pc:sldMk cId="1848190820" sldId="1745"/>
            <ac:spMk id="19" creationId="{E7F912E8-9D8B-4294-923A-DBDB36D820B4}"/>
          </ac:spMkLst>
        </pc:spChg>
        <pc:spChg chg="del">
          <ac:chgData name="Jelte Fennema" userId="d4d71363-7db1-4043-8ec0-3ffd4598c387" providerId="ADAL" clId="{AA7ED10E-744E-4CFE-BA54-1DB669AC2F75}" dt="2023-03-08T12:26:31.576" v="1752" actId="478"/>
          <ac:spMkLst>
            <pc:docMk/>
            <pc:sldMk cId="1848190820" sldId="1745"/>
            <ac:spMk id="21" creationId="{5365E9BD-C3E8-4BE6-9DD7-121341B6187C}"/>
          </ac:spMkLst>
        </pc:spChg>
        <pc:spChg chg="del">
          <ac:chgData name="Jelte Fennema" userId="d4d71363-7db1-4043-8ec0-3ffd4598c387" providerId="ADAL" clId="{AA7ED10E-744E-4CFE-BA54-1DB669AC2F75}" dt="2023-03-08T12:26:30.651" v="1751" actId="478"/>
          <ac:spMkLst>
            <pc:docMk/>
            <pc:sldMk cId="1848190820" sldId="1745"/>
            <ac:spMk id="23" creationId="{F88B271B-1EB4-4793-816A-0CDF86AB4956}"/>
          </ac:spMkLst>
        </pc:spChg>
        <pc:spChg chg="add mod">
          <ac:chgData name="Jelte Fennema" userId="d4d71363-7db1-4043-8ec0-3ffd4598c387" providerId="ADAL" clId="{AA7ED10E-744E-4CFE-BA54-1DB669AC2F75}" dt="2023-03-08T12:49:51.332" v="2237" actId="1076"/>
          <ac:spMkLst>
            <pc:docMk/>
            <pc:sldMk cId="1848190820" sldId="1745"/>
            <ac:spMk id="35" creationId="{8670DBFD-1DED-F70A-AF34-0467F007BBA0}"/>
          </ac:spMkLst>
        </pc:spChg>
        <pc:spChg chg="add mod">
          <ac:chgData name="Jelte Fennema" userId="d4d71363-7db1-4043-8ec0-3ffd4598c387" providerId="ADAL" clId="{AA7ED10E-744E-4CFE-BA54-1DB669AC2F75}" dt="2023-03-08T12:34:11.132" v="1872" actId="1076"/>
          <ac:spMkLst>
            <pc:docMk/>
            <pc:sldMk cId="1848190820" sldId="1745"/>
            <ac:spMk id="36" creationId="{99940B14-96B8-E32A-5B7E-E3BD69510AAA}"/>
          </ac:spMkLst>
        </pc:spChg>
        <pc:spChg chg="add mod">
          <ac:chgData name="Jelte Fennema" userId="d4d71363-7db1-4043-8ec0-3ffd4598c387" providerId="ADAL" clId="{AA7ED10E-744E-4CFE-BA54-1DB669AC2F75}" dt="2023-03-08T12:34:04.333" v="1870" actId="1076"/>
          <ac:spMkLst>
            <pc:docMk/>
            <pc:sldMk cId="1848190820" sldId="1745"/>
            <ac:spMk id="37" creationId="{B44EB768-F0A0-5B5E-B4F3-82D7361B9919}"/>
          </ac:spMkLst>
        </pc:spChg>
        <pc:spChg chg="add mod">
          <ac:chgData name="Jelte Fennema" userId="d4d71363-7db1-4043-8ec0-3ffd4598c387" providerId="ADAL" clId="{AA7ED10E-744E-4CFE-BA54-1DB669AC2F75}" dt="2023-03-08T12:34:24.691" v="1874" actId="1076"/>
          <ac:spMkLst>
            <pc:docMk/>
            <pc:sldMk cId="1848190820" sldId="1745"/>
            <ac:spMk id="38" creationId="{7F6A209F-3A36-DF09-7F73-83763B1D9322}"/>
          </ac:spMkLst>
        </pc:spChg>
        <pc:spChg chg="add del mod">
          <ac:chgData name="Jelte Fennema" userId="d4d71363-7db1-4043-8ec0-3ffd4598c387" providerId="ADAL" clId="{AA7ED10E-744E-4CFE-BA54-1DB669AC2F75}" dt="2023-03-08T12:49:52.927" v="2238"/>
          <ac:spMkLst>
            <pc:docMk/>
            <pc:sldMk cId="1848190820" sldId="1745"/>
            <ac:spMk id="42" creationId="{9D7C8734-05DC-CABC-D294-BAD1660549CB}"/>
          </ac:spMkLst>
        </pc:spChg>
        <pc:spChg chg="add mod">
          <ac:chgData name="Jelte Fennema" userId="d4d71363-7db1-4043-8ec0-3ffd4598c387" providerId="ADAL" clId="{AA7ED10E-744E-4CFE-BA54-1DB669AC2F75}" dt="2023-03-08T12:50:07.496" v="2258" actId="20577"/>
          <ac:spMkLst>
            <pc:docMk/>
            <pc:sldMk cId="1848190820" sldId="1745"/>
            <ac:spMk id="43" creationId="{B4833884-C70F-C943-6BD4-F26472E4C705}"/>
          </ac:spMkLst>
        </pc:spChg>
        <pc:spChg chg="add mod">
          <ac:chgData name="Jelte Fennema" userId="d4d71363-7db1-4043-8ec0-3ffd4598c387" providerId="ADAL" clId="{AA7ED10E-744E-4CFE-BA54-1DB669AC2F75}" dt="2023-03-08T12:50:18.783" v="2260" actId="1076"/>
          <ac:spMkLst>
            <pc:docMk/>
            <pc:sldMk cId="1848190820" sldId="1745"/>
            <ac:spMk id="44" creationId="{361B5582-0ADC-5EB5-3C72-89F9CB832C2A}"/>
          </ac:spMkLst>
        </pc:spChg>
        <pc:picChg chg="add mod">
          <ac:chgData name="Jelte Fennema" userId="d4d71363-7db1-4043-8ec0-3ffd4598c387" providerId="ADAL" clId="{AA7ED10E-744E-4CFE-BA54-1DB669AC2F75}" dt="2023-03-08T12:45:04.454" v="2219" actId="1076"/>
          <ac:picMkLst>
            <pc:docMk/>
            <pc:sldMk cId="1848190820" sldId="1745"/>
            <ac:picMk id="40" creationId="{EF338636-8B52-F84D-5E6C-FED8E725A2CA}"/>
          </ac:picMkLst>
        </pc:picChg>
        <pc:picChg chg="add mod">
          <ac:chgData name="Jelte Fennema" userId="d4d71363-7db1-4043-8ec0-3ffd4598c387" providerId="ADAL" clId="{AA7ED10E-744E-4CFE-BA54-1DB669AC2F75}" dt="2023-03-08T12:49:26.303" v="2233" actId="1076"/>
          <ac:picMkLst>
            <pc:docMk/>
            <pc:sldMk cId="1848190820" sldId="1745"/>
            <ac:picMk id="41" creationId="{0FC930D2-B7A1-1026-0AF2-73F0978086E4}"/>
          </ac:picMkLst>
        </pc:picChg>
        <pc:picChg chg="add mod">
          <ac:chgData name="Jelte Fennema" userId="d4d71363-7db1-4043-8ec0-3ffd4598c387" providerId="ADAL" clId="{AA7ED10E-744E-4CFE-BA54-1DB669AC2F75}" dt="2023-03-08T12:58:01.023" v="2491" actId="1076"/>
          <ac:picMkLst>
            <pc:docMk/>
            <pc:sldMk cId="1848190820" sldId="1745"/>
            <ac:picMk id="45" creationId="{EB6CCEB2-D573-B360-7D8E-EF2DE0291D2B}"/>
          </ac:picMkLst>
        </pc:picChg>
        <pc:picChg chg="add mod">
          <ac:chgData name="Jelte Fennema" userId="d4d71363-7db1-4043-8ec0-3ffd4598c387" providerId="ADAL" clId="{AA7ED10E-744E-4CFE-BA54-1DB669AC2F75}" dt="2023-03-08T12:58:01.023" v="2491" actId="1076"/>
          <ac:picMkLst>
            <pc:docMk/>
            <pc:sldMk cId="1848190820" sldId="1745"/>
            <ac:picMk id="46" creationId="{96C2C55E-4A17-1D70-C44F-28B3E5FC606D}"/>
          </ac:picMkLst>
        </pc:picChg>
        <pc:picChg chg="add mod">
          <ac:chgData name="Jelte Fennema" userId="d4d71363-7db1-4043-8ec0-3ffd4598c387" providerId="ADAL" clId="{AA7ED10E-744E-4CFE-BA54-1DB669AC2F75}" dt="2023-03-08T12:58:01.023" v="2491" actId="1076"/>
          <ac:picMkLst>
            <pc:docMk/>
            <pc:sldMk cId="1848190820" sldId="1745"/>
            <ac:picMk id="47" creationId="{26DE8C4C-F0C3-F446-3FEC-E4D7C8DDDEB2}"/>
          </ac:picMkLst>
        </pc:picChg>
        <pc:cxnChg chg="add del mod">
          <ac:chgData name="Jelte Fennema" userId="d4d71363-7db1-4043-8ec0-3ffd4598c387" providerId="ADAL" clId="{AA7ED10E-744E-4CFE-BA54-1DB669AC2F75}" dt="2023-03-08T12:27:51.412" v="1768" actId="478"/>
          <ac:cxnSpMkLst>
            <pc:docMk/>
            <pc:sldMk cId="1848190820" sldId="1745"/>
            <ac:cxnSpMk id="8" creationId="{B9EF04CA-7D9D-64C7-A245-ACB967D8AEFE}"/>
          </ac:cxnSpMkLst>
        </pc:cxnChg>
        <pc:cxnChg chg="mod">
          <ac:chgData name="Jelte Fennema" userId="d4d71363-7db1-4043-8ec0-3ffd4598c387" providerId="ADAL" clId="{AA7ED10E-744E-4CFE-BA54-1DB669AC2F75}" dt="2023-03-08T12:29:36.969" v="1808" actId="14100"/>
          <ac:cxnSpMkLst>
            <pc:docMk/>
            <pc:sldMk cId="1848190820" sldId="1745"/>
            <ac:cxnSpMk id="9" creationId="{64E2AF9D-A268-4568-8004-A4D535A7C9B7}"/>
          </ac:cxnSpMkLst>
        </pc:cxnChg>
        <pc:cxnChg chg="del">
          <ac:chgData name="Jelte Fennema" userId="d4d71363-7db1-4043-8ec0-3ffd4598c387" providerId="ADAL" clId="{AA7ED10E-744E-4CFE-BA54-1DB669AC2F75}" dt="2023-03-08T12:26:35.789" v="1755" actId="478"/>
          <ac:cxnSpMkLst>
            <pc:docMk/>
            <pc:sldMk cId="1848190820" sldId="1745"/>
            <ac:cxnSpMk id="14" creationId="{AD02D41C-43A9-4785-9C4B-1C5F00AE6BDC}"/>
          </ac:cxnSpMkLst>
        </pc:cxnChg>
        <pc:cxnChg chg="add mod">
          <ac:chgData name="Jelte Fennema" userId="d4d71363-7db1-4043-8ec0-3ffd4598c387" providerId="ADAL" clId="{AA7ED10E-744E-4CFE-BA54-1DB669AC2F75}" dt="2023-03-08T12:29:39.682" v="1809" actId="14100"/>
          <ac:cxnSpMkLst>
            <pc:docMk/>
            <pc:sldMk cId="1848190820" sldId="1745"/>
            <ac:cxnSpMk id="15" creationId="{7689B81E-8AFE-26F1-E870-E7D3E333F774}"/>
          </ac:cxnSpMkLst>
        </pc:cxnChg>
        <pc:cxnChg chg="add mod">
          <ac:chgData name="Jelte Fennema" userId="d4d71363-7db1-4043-8ec0-3ffd4598c387" providerId="ADAL" clId="{AA7ED10E-744E-4CFE-BA54-1DB669AC2F75}" dt="2023-03-08T12:29:34.154" v="1807" actId="1076"/>
          <ac:cxnSpMkLst>
            <pc:docMk/>
            <pc:sldMk cId="1848190820" sldId="1745"/>
            <ac:cxnSpMk id="16" creationId="{BF99DFED-9A6B-F0DC-305D-78042856A7A6}"/>
          </ac:cxnSpMkLst>
        </pc:cxnChg>
      </pc:sldChg>
      <pc:sldChg chg="add del">
        <pc:chgData name="Jelte Fennema" userId="d4d71363-7db1-4043-8ec0-3ffd4598c387" providerId="ADAL" clId="{AA7ED10E-744E-4CFE-BA54-1DB669AC2F75}" dt="2023-03-08T11:57:54.928" v="165" actId="47"/>
        <pc:sldMkLst>
          <pc:docMk/>
          <pc:sldMk cId="4200148238" sldId="1746"/>
        </pc:sldMkLst>
      </pc:sldChg>
      <pc:sldChg chg="add del">
        <pc:chgData name="Jelte Fennema" userId="d4d71363-7db1-4043-8ec0-3ffd4598c387" providerId="ADAL" clId="{AA7ED10E-744E-4CFE-BA54-1DB669AC2F75}" dt="2023-03-08T11:57:54.997" v="167" actId="47"/>
        <pc:sldMkLst>
          <pc:docMk/>
          <pc:sldMk cId="2245868808" sldId="1747"/>
        </pc:sldMkLst>
      </pc:sldChg>
      <pc:sldChg chg="add del">
        <pc:chgData name="Jelte Fennema" userId="d4d71363-7db1-4043-8ec0-3ffd4598c387" providerId="ADAL" clId="{AA7ED10E-744E-4CFE-BA54-1DB669AC2F75}" dt="2023-03-08T11:57:55.118" v="170" actId="47"/>
        <pc:sldMkLst>
          <pc:docMk/>
          <pc:sldMk cId="3431003069" sldId="1748"/>
        </pc:sldMkLst>
      </pc:sldChg>
      <pc:sldChg chg="add del">
        <pc:chgData name="Jelte Fennema" userId="d4d71363-7db1-4043-8ec0-3ffd4598c387" providerId="ADAL" clId="{AA7ED10E-744E-4CFE-BA54-1DB669AC2F75}" dt="2023-03-08T11:57:55.163" v="171" actId="47"/>
        <pc:sldMkLst>
          <pc:docMk/>
          <pc:sldMk cId="3593477265" sldId="1749"/>
        </pc:sldMkLst>
      </pc:sldChg>
      <pc:sldChg chg="add del">
        <pc:chgData name="Jelte Fennema" userId="d4d71363-7db1-4043-8ec0-3ffd4598c387" providerId="ADAL" clId="{AA7ED10E-744E-4CFE-BA54-1DB669AC2F75}" dt="2023-03-08T11:57:55.218" v="172" actId="47"/>
        <pc:sldMkLst>
          <pc:docMk/>
          <pc:sldMk cId="1275001012" sldId="1750"/>
        </pc:sldMkLst>
      </pc:sldChg>
      <pc:sldChg chg="del">
        <pc:chgData name="Jelte Fennema" userId="d4d71363-7db1-4043-8ec0-3ffd4598c387" providerId="ADAL" clId="{AA7ED10E-744E-4CFE-BA54-1DB669AC2F75}" dt="2023-03-08T12:39:54.690" v="2141" actId="2696"/>
        <pc:sldMkLst>
          <pc:docMk/>
          <pc:sldMk cId="3350797609" sldId="1751"/>
        </pc:sldMkLst>
      </pc:sldChg>
      <pc:sldChg chg="modSp add mod ord">
        <pc:chgData name="Jelte Fennema" userId="d4d71363-7db1-4043-8ec0-3ffd4598c387" providerId="ADAL" clId="{AA7ED10E-744E-4CFE-BA54-1DB669AC2F75}" dt="2023-03-08T17:09:23.539" v="5932" actId="20577"/>
        <pc:sldMkLst>
          <pc:docMk/>
          <pc:sldMk cId="3140891254" sldId="1752"/>
        </pc:sldMkLst>
        <pc:spChg chg="mod">
          <ac:chgData name="Jelte Fennema" userId="d4d71363-7db1-4043-8ec0-3ffd4598c387" providerId="ADAL" clId="{AA7ED10E-744E-4CFE-BA54-1DB669AC2F75}" dt="2023-03-08T11:58:17.024" v="216" actId="6549"/>
          <ac:spMkLst>
            <pc:docMk/>
            <pc:sldMk cId="3140891254" sldId="1752"/>
            <ac:spMk id="2" creationId="{3738AAE1-ECAD-454F-A150-47F568EF7C1E}"/>
          </ac:spMkLst>
        </pc:spChg>
        <pc:spChg chg="mod">
          <ac:chgData name="Jelte Fennema" userId="d4d71363-7db1-4043-8ec0-3ffd4598c387" providerId="ADAL" clId="{AA7ED10E-744E-4CFE-BA54-1DB669AC2F75}" dt="2023-03-08T17:09:23.539" v="5932" actId="20577"/>
          <ac:spMkLst>
            <pc:docMk/>
            <pc:sldMk cId="3140891254" sldId="1752"/>
            <ac:spMk id="3" creationId="{2F870B6D-58F3-489A-A669-9E8AEC2D5B71}"/>
          </ac:spMkLst>
        </pc:spChg>
      </pc:sldChg>
      <pc:sldChg chg="add del">
        <pc:chgData name="Jelte Fennema" userId="d4d71363-7db1-4043-8ec0-3ffd4598c387" providerId="ADAL" clId="{AA7ED10E-744E-4CFE-BA54-1DB669AC2F75}" dt="2023-03-08T11:57:55.248" v="173" actId="47"/>
        <pc:sldMkLst>
          <pc:docMk/>
          <pc:sldMk cId="3670711270" sldId="1752"/>
        </pc:sldMkLst>
      </pc:sldChg>
      <pc:sldChg chg="add del">
        <pc:chgData name="Jelte Fennema" userId="d4d71363-7db1-4043-8ec0-3ffd4598c387" providerId="ADAL" clId="{AA7ED10E-744E-4CFE-BA54-1DB669AC2F75}" dt="2023-03-08T11:57:55.264" v="174" actId="47"/>
        <pc:sldMkLst>
          <pc:docMk/>
          <pc:sldMk cId="658073316" sldId="1753"/>
        </pc:sldMkLst>
      </pc:sldChg>
      <pc:sldChg chg="modSp new mod">
        <pc:chgData name="Jelte Fennema" userId="d4d71363-7db1-4043-8ec0-3ffd4598c387" providerId="ADAL" clId="{AA7ED10E-744E-4CFE-BA54-1DB669AC2F75}" dt="2023-03-08T12:52:03.018" v="2284" actId="20577"/>
        <pc:sldMkLst>
          <pc:docMk/>
          <pc:sldMk cId="959999189" sldId="1753"/>
        </pc:sldMkLst>
        <pc:spChg chg="mod">
          <ac:chgData name="Jelte Fennema" userId="d4d71363-7db1-4043-8ec0-3ffd4598c387" providerId="ADAL" clId="{AA7ED10E-744E-4CFE-BA54-1DB669AC2F75}" dt="2023-03-08T12:35:28.966" v="1896" actId="20577"/>
          <ac:spMkLst>
            <pc:docMk/>
            <pc:sldMk cId="959999189" sldId="1753"/>
            <ac:spMk id="2" creationId="{8679225E-9CDF-5A3E-4213-C88E77711847}"/>
          </ac:spMkLst>
        </pc:spChg>
        <pc:spChg chg="mod">
          <ac:chgData name="Jelte Fennema" userId="d4d71363-7db1-4043-8ec0-3ffd4598c387" providerId="ADAL" clId="{AA7ED10E-744E-4CFE-BA54-1DB669AC2F75}" dt="2023-03-08T12:52:03.018" v="2284" actId="20577"/>
          <ac:spMkLst>
            <pc:docMk/>
            <pc:sldMk cId="959999189" sldId="1753"/>
            <ac:spMk id="3" creationId="{5621800F-39F7-F641-F2C8-132F81815EAA}"/>
          </ac:spMkLst>
        </pc:spChg>
      </pc:sldChg>
      <pc:sldChg chg="modSp new del mod">
        <pc:chgData name="Jelte Fennema" userId="d4d71363-7db1-4043-8ec0-3ffd4598c387" providerId="ADAL" clId="{AA7ED10E-744E-4CFE-BA54-1DB669AC2F75}" dt="2023-03-08T12:14:26.046" v="1464" actId="2696"/>
        <pc:sldMkLst>
          <pc:docMk/>
          <pc:sldMk cId="3744950025" sldId="1753"/>
        </pc:sldMkLst>
        <pc:spChg chg="mod">
          <ac:chgData name="Jelte Fennema" userId="d4d71363-7db1-4043-8ec0-3ffd4598c387" providerId="ADAL" clId="{AA7ED10E-744E-4CFE-BA54-1DB669AC2F75}" dt="2023-03-08T12:01:53.681" v="640" actId="20577"/>
          <ac:spMkLst>
            <pc:docMk/>
            <pc:sldMk cId="3744950025" sldId="1753"/>
            <ac:spMk id="2" creationId="{D0B481CD-206C-EB95-C759-A9658C61E0C7}"/>
          </ac:spMkLst>
        </pc:spChg>
        <pc:spChg chg="mod">
          <ac:chgData name="Jelte Fennema" userId="d4d71363-7db1-4043-8ec0-3ffd4598c387" providerId="ADAL" clId="{AA7ED10E-744E-4CFE-BA54-1DB669AC2F75}" dt="2023-03-08T12:02:13.906" v="722" actId="20577"/>
          <ac:spMkLst>
            <pc:docMk/>
            <pc:sldMk cId="3744950025" sldId="1753"/>
            <ac:spMk id="3" creationId="{D58A5F24-C3FD-EFBD-C714-8075CB7F6BAB}"/>
          </ac:spMkLst>
        </pc:spChg>
      </pc:sldChg>
      <pc:sldChg chg="modSp new mod">
        <pc:chgData name="Jelte Fennema" userId="d4d71363-7db1-4043-8ec0-3ffd4598c387" providerId="ADAL" clId="{AA7ED10E-744E-4CFE-BA54-1DB669AC2F75}" dt="2023-03-08T14:09:20.465" v="5049" actId="20577"/>
        <pc:sldMkLst>
          <pc:docMk/>
          <pc:sldMk cId="1242084756" sldId="1754"/>
        </pc:sldMkLst>
        <pc:spChg chg="mod">
          <ac:chgData name="Jelte Fennema" userId="d4d71363-7db1-4043-8ec0-3ffd4598c387" providerId="ADAL" clId="{AA7ED10E-744E-4CFE-BA54-1DB669AC2F75}" dt="2023-03-08T13:16:14.563" v="3253" actId="20577"/>
          <ac:spMkLst>
            <pc:docMk/>
            <pc:sldMk cId="1242084756" sldId="1754"/>
            <ac:spMk id="2" creationId="{4ECD9358-DAA7-1314-7979-47CC0D5056FA}"/>
          </ac:spMkLst>
        </pc:spChg>
        <pc:spChg chg="mod">
          <ac:chgData name="Jelte Fennema" userId="d4d71363-7db1-4043-8ec0-3ffd4598c387" providerId="ADAL" clId="{AA7ED10E-744E-4CFE-BA54-1DB669AC2F75}" dt="2023-03-08T14:09:20.465" v="5049" actId="20577"/>
          <ac:spMkLst>
            <pc:docMk/>
            <pc:sldMk cId="1242084756" sldId="1754"/>
            <ac:spMk id="3" creationId="{12F5D1F0-E36E-C348-5F0F-3FEA82817776}"/>
          </ac:spMkLst>
        </pc:spChg>
      </pc:sldChg>
      <pc:sldChg chg="del">
        <pc:chgData name="Jelte Fennema" userId="d4d71363-7db1-4043-8ec0-3ffd4598c387" providerId="ADAL" clId="{AA7ED10E-744E-4CFE-BA54-1DB669AC2F75}" dt="2023-03-08T11:56:28.802" v="58" actId="47"/>
        <pc:sldMkLst>
          <pc:docMk/>
          <pc:sldMk cId="3535373827" sldId="1754"/>
        </pc:sldMkLst>
      </pc:sldChg>
      <pc:sldChg chg="modSp mod">
        <pc:chgData name="Jelte Fennema" userId="d4d71363-7db1-4043-8ec0-3ffd4598c387" providerId="ADAL" clId="{AA7ED10E-744E-4CFE-BA54-1DB669AC2F75}" dt="2023-03-08T14:22:25.267" v="5781" actId="20577"/>
        <pc:sldMkLst>
          <pc:docMk/>
          <pc:sldMk cId="2813231954" sldId="1755"/>
        </pc:sldMkLst>
        <pc:spChg chg="mod">
          <ac:chgData name="Jelte Fennema" userId="d4d71363-7db1-4043-8ec0-3ffd4598c387" providerId="ADAL" clId="{AA7ED10E-744E-4CFE-BA54-1DB669AC2F75}" dt="2023-03-08T13:08:24.502" v="2641" actId="20577"/>
          <ac:spMkLst>
            <pc:docMk/>
            <pc:sldMk cId="2813231954" sldId="1755"/>
            <ac:spMk id="2" creationId="{4ECD9358-DAA7-1314-7979-47CC0D5056FA}"/>
          </ac:spMkLst>
        </pc:spChg>
        <pc:spChg chg="mod">
          <ac:chgData name="Jelte Fennema" userId="d4d71363-7db1-4043-8ec0-3ffd4598c387" providerId="ADAL" clId="{AA7ED10E-744E-4CFE-BA54-1DB669AC2F75}" dt="2023-03-08T14:22:25.267" v="5781" actId="20577"/>
          <ac:spMkLst>
            <pc:docMk/>
            <pc:sldMk cId="2813231954" sldId="1755"/>
            <ac:spMk id="3" creationId="{12F5D1F0-E36E-C348-5F0F-3FEA82817776}"/>
          </ac:spMkLst>
        </pc:spChg>
      </pc:sldChg>
      <pc:sldChg chg="new del">
        <pc:chgData name="Jelte Fennema" userId="d4d71363-7db1-4043-8ec0-3ffd4598c387" providerId="ADAL" clId="{AA7ED10E-744E-4CFE-BA54-1DB669AC2F75}" dt="2023-03-08T13:08:10.708" v="2622" actId="47"/>
        <pc:sldMkLst>
          <pc:docMk/>
          <pc:sldMk cId="2929039298" sldId="1755"/>
        </pc:sldMkLst>
      </pc:sldChg>
      <pc:sldChg chg="del">
        <pc:chgData name="Jelte Fennema" userId="d4d71363-7db1-4043-8ec0-3ffd4598c387" providerId="ADAL" clId="{AA7ED10E-744E-4CFE-BA54-1DB669AC2F75}" dt="2023-03-08T11:56:41.580" v="61" actId="47"/>
        <pc:sldMkLst>
          <pc:docMk/>
          <pc:sldMk cId="3842257026" sldId="1755"/>
        </pc:sldMkLst>
      </pc:sldChg>
      <pc:sldChg chg="add del">
        <pc:chgData name="Jelte Fennema" userId="d4d71363-7db1-4043-8ec0-3ffd4598c387" providerId="ADAL" clId="{AA7ED10E-744E-4CFE-BA54-1DB669AC2F75}" dt="2023-03-08T11:57:54.644" v="157" actId="47"/>
        <pc:sldMkLst>
          <pc:docMk/>
          <pc:sldMk cId="234518373" sldId="1756"/>
        </pc:sldMkLst>
      </pc:sldChg>
      <pc:sldChg chg="addSp delSp modSp new mod modAnim">
        <pc:chgData name="Jelte Fennema" userId="d4d71363-7db1-4043-8ec0-3ffd4598c387" providerId="ADAL" clId="{AA7ED10E-744E-4CFE-BA54-1DB669AC2F75}" dt="2023-03-15T09:40:03.401" v="6261" actId="478"/>
        <pc:sldMkLst>
          <pc:docMk/>
          <pc:sldMk cId="560050852" sldId="1756"/>
        </pc:sldMkLst>
        <pc:spChg chg="mod">
          <ac:chgData name="Jelte Fennema" userId="d4d71363-7db1-4043-8ec0-3ffd4598c387" providerId="ADAL" clId="{AA7ED10E-744E-4CFE-BA54-1DB669AC2F75}" dt="2023-03-08T17:06:56.509" v="5881" actId="33524"/>
          <ac:spMkLst>
            <pc:docMk/>
            <pc:sldMk cId="560050852" sldId="1756"/>
            <ac:spMk id="2" creationId="{5BAAB156-5B8D-0809-9AC0-458CD3BBF2F8}"/>
          </ac:spMkLst>
        </pc:spChg>
        <pc:spChg chg="del mod">
          <ac:chgData name="Jelte Fennema" userId="d4d71363-7db1-4043-8ec0-3ffd4598c387" providerId="ADAL" clId="{AA7ED10E-744E-4CFE-BA54-1DB669AC2F75}" dt="2023-03-08T13:24:12.074" v="4280" actId="478"/>
          <ac:spMkLst>
            <pc:docMk/>
            <pc:sldMk cId="560050852" sldId="1756"/>
            <ac:spMk id="3" creationId="{83A1F9BD-C951-3E9E-8271-0C1C3DC9398A}"/>
          </ac:spMkLst>
        </pc:spChg>
        <pc:spChg chg="add mod">
          <ac:chgData name="Jelte Fennema" userId="d4d71363-7db1-4043-8ec0-3ffd4598c387" providerId="ADAL" clId="{AA7ED10E-744E-4CFE-BA54-1DB669AC2F75}" dt="2023-03-08T13:25:48.603" v="4303" actId="1076"/>
          <ac:spMkLst>
            <pc:docMk/>
            <pc:sldMk cId="560050852" sldId="1756"/>
            <ac:spMk id="4" creationId="{59D1B8F2-2EBC-6B47-517B-13159C851E56}"/>
          </ac:spMkLst>
        </pc:spChg>
        <pc:spChg chg="add mod">
          <ac:chgData name="Jelte Fennema" userId="d4d71363-7db1-4043-8ec0-3ffd4598c387" providerId="ADAL" clId="{AA7ED10E-744E-4CFE-BA54-1DB669AC2F75}" dt="2023-03-08T13:28:35.539" v="4332" actId="1076"/>
          <ac:spMkLst>
            <pc:docMk/>
            <pc:sldMk cId="560050852" sldId="1756"/>
            <ac:spMk id="5" creationId="{611DD375-CA69-B368-B982-F8BF8FB2D495}"/>
          </ac:spMkLst>
        </pc:spChg>
        <pc:spChg chg="add del mod">
          <ac:chgData name="Jelte Fennema" userId="d4d71363-7db1-4043-8ec0-3ffd4598c387" providerId="ADAL" clId="{AA7ED10E-744E-4CFE-BA54-1DB669AC2F75}" dt="2023-03-15T09:40:02.988" v="6260" actId="478"/>
          <ac:spMkLst>
            <pc:docMk/>
            <pc:sldMk cId="560050852" sldId="1756"/>
            <ac:spMk id="6" creationId="{91A0AF20-DD8D-E10D-7FD5-53D67179C4BC}"/>
          </ac:spMkLst>
        </pc:spChg>
        <pc:spChg chg="add mod ord">
          <ac:chgData name="Jelte Fennema" userId="d4d71363-7db1-4043-8ec0-3ffd4598c387" providerId="ADAL" clId="{AA7ED10E-744E-4CFE-BA54-1DB669AC2F75}" dt="2023-03-08T13:24:41.124" v="4287" actId="14100"/>
          <ac:spMkLst>
            <pc:docMk/>
            <pc:sldMk cId="560050852" sldId="1756"/>
            <ac:spMk id="7" creationId="{17313EF7-DE46-907D-B09F-C8E34C2C771F}"/>
          </ac:spMkLst>
        </pc:spChg>
        <pc:spChg chg="add mod ord">
          <ac:chgData name="Jelte Fennema" userId="d4d71363-7db1-4043-8ec0-3ffd4598c387" providerId="ADAL" clId="{AA7ED10E-744E-4CFE-BA54-1DB669AC2F75}" dt="2023-03-08T13:25:05.904" v="4293" actId="167"/>
          <ac:spMkLst>
            <pc:docMk/>
            <pc:sldMk cId="560050852" sldId="1756"/>
            <ac:spMk id="8" creationId="{A78A544B-DBE3-1479-8C09-8EFE9BD81377}"/>
          </ac:spMkLst>
        </pc:spChg>
        <pc:spChg chg="add mod">
          <ac:chgData name="Jelte Fennema" userId="d4d71363-7db1-4043-8ec0-3ffd4598c387" providerId="ADAL" clId="{AA7ED10E-744E-4CFE-BA54-1DB669AC2F75}" dt="2023-03-08T13:28:33.635" v="4331" actId="1076"/>
          <ac:spMkLst>
            <pc:docMk/>
            <pc:sldMk cId="560050852" sldId="1756"/>
            <ac:spMk id="9" creationId="{6E09B702-9758-1929-9BF7-7B161E994684}"/>
          </ac:spMkLst>
        </pc:spChg>
        <pc:spChg chg="add del mod">
          <ac:chgData name="Jelte Fennema" userId="d4d71363-7db1-4043-8ec0-3ffd4598c387" providerId="ADAL" clId="{AA7ED10E-744E-4CFE-BA54-1DB669AC2F75}" dt="2023-03-15T09:40:03.401" v="6261" actId="478"/>
          <ac:spMkLst>
            <pc:docMk/>
            <pc:sldMk cId="560050852" sldId="1756"/>
            <ac:spMk id="10" creationId="{57C9BA00-55B2-866F-D37A-6F2ADEB76AF2}"/>
          </ac:spMkLst>
        </pc:spChg>
        <pc:spChg chg="add mod ord">
          <ac:chgData name="Jelte Fennema" userId="d4d71363-7db1-4043-8ec0-3ffd4598c387" providerId="ADAL" clId="{AA7ED10E-744E-4CFE-BA54-1DB669AC2F75}" dt="2023-03-08T13:25:46.837" v="4302" actId="14100"/>
          <ac:spMkLst>
            <pc:docMk/>
            <pc:sldMk cId="560050852" sldId="1756"/>
            <ac:spMk id="11" creationId="{018DF032-25E5-756A-6479-E5EAAC4862EF}"/>
          </ac:spMkLst>
        </pc:spChg>
        <pc:cxnChg chg="add del mod">
          <ac:chgData name="Jelte Fennema" userId="d4d71363-7db1-4043-8ec0-3ffd4598c387" providerId="ADAL" clId="{AA7ED10E-744E-4CFE-BA54-1DB669AC2F75}" dt="2023-03-15T09:40:03.401" v="6261" actId="478"/>
          <ac:cxnSpMkLst>
            <pc:docMk/>
            <pc:sldMk cId="560050852" sldId="1756"/>
            <ac:cxnSpMk id="12" creationId="{581C2BE1-9A91-1D16-E9D7-99AC98740671}"/>
          </ac:cxnSpMkLst>
        </pc:cxnChg>
        <pc:cxnChg chg="add del mod">
          <ac:chgData name="Jelte Fennema" userId="d4d71363-7db1-4043-8ec0-3ffd4598c387" providerId="ADAL" clId="{AA7ED10E-744E-4CFE-BA54-1DB669AC2F75}" dt="2023-03-15T09:40:02.988" v="6260" actId="478"/>
          <ac:cxnSpMkLst>
            <pc:docMk/>
            <pc:sldMk cId="560050852" sldId="1756"/>
            <ac:cxnSpMk id="16" creationId="{89D7A030-8ED7-F29A-F902-46D7C490E8BA}"/>
          </ac:cxnSpMkLst>
        </pc:cxnChg>
        <pc:cxnChg chg="add mod">
          <ac:chgData name="Jelte Fennema" userId="d4d71363-7db1-4043-8ec0-3ffd4598c387" providerId="ADAL" clId="{AA7ED10E-744E-4CFE-BA54-1DB669AC2F75}" dt="2023-03-15T09:40:03.401" v="6261" actId="478"/>
          <ac:cxnSpMkLst>
            <pc:docMk/>
            <pc:sldMk cId="560050852" sldId="1756"/>
            <ac:cxnSpMk id="19" creationId="{DA24E20E-D5EA-EB80-8FEF-F18AD9C1D651}"/>
          </ac:cxnSpMkLst>
        </pc:cxnChg>
        <pc:cxnChg chg="add mod">
          <ac:chgData name="Jelte Fennema" userId="d4d71363-7db1-4043-8ec0-3ffd4598c387" providerId="ADAL" clId="{AA7ED10E-744E-4CFE-BA54-1DB669AC2F75}" dt="2023-03-15T09:40:02.988" v="6260" actId="478"/>
          <ac:cxnSpMkLst>
            <pc:docMk/>
            <pc:sldMk cId="560050852" sldId="1756"/>
            <ac:cxnSpMk id="23" creationId="{7E13D056-4CC4-B8A8-A6C1-716556A0365E}"/>
          </ac:cxnSpMkLst>
        </pc:cxnChg>
      </pc:sldChg>
      <pc:sldChg chg="add del">
        <pc:chgData name="Jelte Fennema" userId="d4d71363-7db1-4043-8ec0-3ffd4598c387" providerId="ADAL" clId="{AA7ED10E-744E-4CFE-BA54-1DB669AC2F75}" dt="2023-03-08T13:08:28.682" v="2643"/>
        <pc:sldMkLst>
          <pc:docMk/>
          <pc:sldMk cId="2043990623" sldId="1756"/>
        </pc:sldMkLst>
      </pc:sldChg>
      <pc:sldChg chg="modSp new mod">
        <pc:chgData name="Jelte Fennema" userId="d4d71363-7db1-4043-8ec0-3ffd4598c387" providerId="ADAL" clId="{AA7ED10E-744E-4CFE-BA54-1DB669AC2F75}" dt="2023-03-08T14:12:24.134" v="5288" actId="20577"/>
        <pc:sldMkLst>
          <pc:docMk/>
          <pc:sldMk cId="2005226471" sldId="1757"/>
        </pc:sldMkLst>
        <pc:spChg chg="mod">
          <ac:chgData name="Jelte Fennema" userId="d4d71363-7db1-4043-8ec0-3ffd4598c387" providerId="ADAL" clId="{AA7ED10E-744E-4CFE-BA54-1DB669AC2F75}" dt="2023-03-08T13:17:09.016" v="3324" actId="20577"/>
          <ac:spMkLst>
            <pc:docMk/>
            <pc:sldMk cId="2005226471" sldId="1757"/>
            <ac:spMk id="2" creationId="{F63E1A29-992A-8F7F-6112-BF74634F6B64}"/>
          </ac:spMkLst>
        </pc:spChg>
        <pc:spChg chg="mod">
          <ac:chgData name="Jelte Fennema" userId="d4d71363-7db1-4043-8ec0-3ffd4598c387" providerId="ADAL" clId="{AA7ED10E-744E-4CFE-BA54-1DB669AC2F75}" dt="2023-03-08T14:12:24.134" v="5288" actId="20577"/>
          <ac:spMkLst>
            <pc:docMk/>
            <pc:sldMk cId="2005226471" sldId="1757"/>
            <ac:spMk id="3" creationId="{F1CDCE17-1C7C-6BEB-75FD-6E9D522D1C7B}"/>
          </ac:spMkLst>
        </pc:spChg>
      </pc:sldChg>
      <pc:sldChg chg="add del">
        <pc:chgData name="Jelte Fennema" userId="d4d71363-7db1-4043-8ec0-3ffd4598c387" providerId="ADAL" clId="{AA7ED10E-744E-4CFE-BA54-1DB669AC2F75}" dt="2023-03-08T11:57:54.724" v="158" actId="47"/>
        <pc:sldMkLst>
          <pc:docMk/>
          <pc:sldMk cId="2308017533" sldId="1757"/>
        </pc:sldMkLst>
      </pc:sldChg>
      <pc:sldChg chg="addSp delSp modSp add mod">
        <pc:chgData name="Jelte Fennema" userId="d4d71363-7db1-4043-8ec0-3ffd4598c387" providerId="ADAL" clId="{AA7ED10E-744E-4CFE-BA54-1DB669AC2F75}" dt="2023-03-08T17:07:09.380" v="5896" actId="6549"/>
        <pc:sldMkLst>
          <pc:docMk/>
          <pc:sldMk cId="2575292102" sldId="1758"/>
        </pc:sldMkLst>
        <pc:spChg chg="mod">
          <ac:chgData name="Jelte Fennema" userId="d4d71363-7db1-4043-8ec0-3ffd4598c387" providerId="ADAL" clId="{AA7ED10E-744E-4CFE-BA54-1DB669AC2F75}" dt="2023-03-08T17:07:09.380" v="5896" actId="6549"/>
          <ac:spMkLst>
            <pc:docMk/>
            <pc:sldMk cId="2575292102" sldId="1758"/>
            <ac:spMk id="2" creationId="{5BAAB156-5B8D-0809-9AC0-458CD3BBF2F8}"/>
          </ac:spMkLst>
        </pc:spChg>
        <pc:spChg chg="mod">
          <ac:chgData name="Jelte Fennema" userId="d4d71363-7db1-4043-8ec0-3ffd4598c387" providerId="ADAL" clId="{AA7ED10E-744E-4CFE-BA54-1DB669AC2F75}" dt="2023-03-08T13:29:04.915" v="4337" actId="1076"/>
          <ac:spMkLst>
            <pc:docMk/>
            <pc:sldMk cId="2575292102" sldId="1758"/>
            <ac:spMk id="6" creationId="{91A0AF20-DD8D-E10D-7FD5-53D67179C4BC}"/>
          </ac:spMkLst>
        </pc:spChg>
        <pc:spChg chg="del">
          <ac:chgData name="Jelte Fennema" userId="d4d71363-7db1-4043-8ec0-3ffd4598c387" providerId="ADAL" clId="{AA7ED10E-744E-4CFE-BA54-1DB669AC2F75}" dt="2023-03-08T13:29:06.575" v="4338" actId="478"/>
          <ac:spMkLst>
            <pc:docMk/>
            <pc:sldMk cId="2575292102" sldId="1758"/>
            <ac:spMk id="10" creationId="{57C9BA00-55B2-866F-D37A-6F2ADEB76AF2}"/>
          </ac:spMkLst>
        </pc:spChg>
        <pc:cxnChg chg="mod">
          <ac:chgData name="Jelte Fennema" userId="d4d71363-7db1-4043-8ec0-3ffd4598c387" providerId="ADAL" clId="{AA7ED10E-744E-4CFE-BA54-1DB669AC2F75}" dt="2023-03-08T13:29:08.726" v="4339" actId="14100"/>
          <ac:cxnSpMkLst>
            <pc:docMk/>
            <pc:sldMk cId="2575292102" sldId="1758"/>
            <ac:cxnSpMk id="12" creationId="{581C2BE1-9A91-1D16-E9D7-99AC98740671}"/>
          </ac:cxnSpMkLst>
        </pc:cxnChg>
        <pc:cxnChg chg="mod">
          <ac:chgData name="Jelte Fennema" userId="d4d71363-7db1-4043-8ec0-3ffd4598c387" providerId="ADAL" clId="{AA7ED10E-744E-4CFE-BA54-1DB669AC2F75}" dt="2023-03-08T13:29:04.915" v="4337" actId="1076"/>
          <ac:cxnSpMkLst>
            <pc:docMk/>
            <pc:sldMk cId="2575292102" sldId="1758"/>
            <ac:cxnSpMk id="16" creationId="{89D7A030-8ED7-F29A-F902-46D7C490E8BA}"/>
          </ac:cxnSpMkLst>
        </pc:cxnChg>
        <pc:cxnChg chg="add mod">
          <ac:chgData name="Jelte Fennema" userId="d4d71363-7db1-4043-8ec0-3ffd4598c387" providerId="ADAL" clId="{AA7ED10E-744E-4CFE-BA54-1DB669AC2F75}" dt="2023-03-08T13:29:43.207" v="4375" actId="14100"/>
          <ac:cxnSpMkLst>
            <pc:docMk/>
            <pc:sldMk cId="2575292102" sldId="1758"/>
            <ac:cxnSpMk id="17" creationId="{ED205B09-D1B0-88A0-C8A1-0F204C7C623F}"/>
          </ac:cxnSpMkLst>
        </pc:cxnChg>
        <pc:cxnChg chg="del mod">
          <ac:chgData name="Jelte Fennema" userId="d4d71363-7db1-4043-8ec0-3ffd4598c387" providerId="ADAL" clId="{AA7ED10E-744E-4CFE-BA54-1DB669AC2F75}" dt="2023-03-08T13:29:02.208" v="4336" actId="478"/>
          <ac:cxnSpMkLst>
            <pc:docMk/>
            <pc:sldMk cId="2575292102" sldId="1758"/>
            <ac:cxnSpMk id="19" creationId="{DA24E20E-D5EA-EB80-8FEF-F18AD9C1D651}"/>
          </ac:cxnSpMkLst>
        </pc:cxnChg>
        <pc:cxnChg chg="del mod">
          <ac:chgData name="Jelte Fennema" userId="d4d71363-7db1-4043-8ec0-3ffd4598c387" providerId="ADAL" clId="{AA7ED10E-744E-4CFE-BA54-1DB669AC2F75}" dt="2023-03-08T13:29:01.207" v="4335" actId="478"/>
          <ac:cxnSpMkLst>
            <pc:docMk/>
            <pc:sldMk cId="2575292102" sldId="1758"/>
            <ac:cxnSpMk id="23" creationId="{7E13D056-4CC4-B8A8-A6C1-716556A0365E}"/>
          </ac:cxnSpMkLst>
        </pc:cxnChg>
      </pc:sldChg>
      <pc:sldChg chg="add del">
        <pc:chgData name="Jelte Fennema" userId="d4d71363-7db1-4043-8ec0-3ffd4598c387" providerId="ADAL" clId="{AA7ED10E-744E-4CFE-BA54-1DB669AC2F75}" dt="2023-03-08T11:57:54.168" v="156" actId="47"/>
        <pc:sldMkLst>
          <pc:docMk/>
          <pc:sldMk cId="3417335892" sldId="1758"/>
        </pc:sldMkLst>
      </pc:sldChg>
      <pc:sldChg chg="addSp delSp modSp add mod ord">
        <pc:chgData name="Jelte Fennema" userId="d4d71363-7db1-4043-8ec0-3ffd4598c387" providerId="ADAL" clId="{AA7ED10E-744E-4CFE-BA54-1DB669AC2F75}" dt="2023-03-08T13:32:13.015" v="4471" actId="20577"/>
        <pc:sldMkLst>
          <pc:docMk/>
          <pc:sldMk cId="484525984" sldId="1759"/>
        </pc:sldMkLst>
        <pc:spChg chg="mod">
          <ac:chgData name="Jelte Fennema" userId="d4d71363-7db1-4043-8ec0-3ffd4598c387" providerId="ADAL" clId="{AA7ED10E-744E-4CFE-BA54-1DB669AC2F75}" dt="2023-03-08T13:32:13.015" v="4471" actId="20577"/>
          <ac:spMkLst>
            <pc:docMk/>
            <pc:sldMk cId="484525984" sldId="1759"/>
            <ac:spMk id="2" creationId="{5BAAB156-5B8D-0809-9AC0-458CD3BBF2F8}"/>
          </ac:spMkLst>
        </pc:spChg>
        <pc:spChg chg="add mod">
          <ac:chgData name="Jelte Fennema" userId="d4d71363-7db1-4043-8ec0-3ffd4598c387" providerId="ADAL" clId="{AA7ED10E-744E-4CFE-BA54-1DB669AC2F75}" dt="2023-03-08T13:30:29.678" v="4438"/>
          <ac:spMkLst>
            <pc:docMk/>
            <pc:sldMk cId="484525984" sldId="1759"/>
            <ac:spMk id="3" creationId="{16CA821B-0356-3F54-4DC3-58BB70C0D27F}"/>
          </ac:spMkLst>
        </pc:spChg>
        <pc:spChg chg="add del mod">
          <ac:chgData name="Jelte Fennema" userId="d4d71363-7db1-4043-8ec0-3ffd4598c387" providerId="ADAL" clId="{AA7ED10E-744E-4CFE-BA54-1DB669AC2F75}" dt="2023-03-08T13:30:42.218" v="4442" actId="478"/>
          <ac:spMkLst>
            <pc:docMk/>
            <pc:sldMk cId="484525984" sldId="1759"/>
            <ac:spMk id="15" creationId="{3FB4360B-62F0-4569-655F-E199F3828C9B}"/>
          </ac:spMkLst>
        </pc:spChg>
        <pc:cxnChg chg="add mod">
          <ac:chgData name="Jelte Fennema" userId="d4d71363-7db1-4043-8ec0-3ffd4598c387" providerId="ADAL" clId="{AA7ED10E-744E-4CFE-BA54-1DB669AC2F75}" dt="2023-03-08T13:30:52.388" v="4446" actId="14100"/>
          <ac:cxnSpMkLst>
            <pc:docMk/>
            <pc:sldMk cId="484525984" sldId="1759"/>
            <ac:cxnSpMk id="17" creationId="{A8D606DC-4D02-B972-C838-708F3D9D3546}"/>
          </ac:cxnSpMkLst>
        </pc:cxnChg>
        <pc:cxnChg chg="mod">
          <ac:chgData name="Jelte Fennema" userId="d4d71363-7db1-4043-8ec0-3ffd4598c387" providerId="ADAL" clId="{AA7ED10E-744E-4CFE-BA54-1DB669AC2F75}" dt="2023-03-08T13:30:38.075" v="4440" actId="14100"/>
          <ac:cxnSpMkLst>
            <pc:docMk/>
            <pc:sldMk cId="484525984" sldId="1759"/>
            <ac:cxnSpMk id="19" creationId="{DA24E20E-D5EA-EB80-8FEF-F18AD9C1D651}"/>
          </ac:cxnSpMkLst>
        </pc:cxnChg>
        <pc:cxnChg chg="mod">
          <ac:chgData name="Jelte Fennema" userId="d4d71363-7db1-4043-8ec0-3ffd4598c387" providerId="ADAL" clId="{AA7ED10E-744E-4CFE-BA54-1DB669AC2F75}" dt="2023-03-08T13:30:34.467" v="4439" actId="14100"/>
          <ac:cxnSpMkLst>
            <pc:docMk/>
            <pc:sldMk cId="484525984" sldId="1759"/>
            <ac:cxnSpMk id="23" creationId="{7E13D056-4CC4-B8A8-A6C1-716556A0365E}"/>
          </ac:cxnSpMkLst>
        </pc:cxnChg>
      </pc:sldChg>
      <pc:sldChg chg="del">
        <pc:chgData name="Jelte Fennema" userId="d4d71363-7db1-4043-8ec0-3ffd4598c387" providerId="ADAL" clId="{AA7ED10E-744E-4CFE-BA54-1DB669AC2F75}" dt="2023-03-08T11:56:27.566" v="57" actId="2696"/>
        <pc:sldMkLst>
          <pc:docMk/>
          <pc:sldMk cId="2588952731" sldId="1759"/>
        </pc:sldMkLst>
      </pc:sldChg>
      <pc:sldChg chg="add del">
        <pc:chgData name="Jelte Fennema" userId="d4d71363-7db1-4043-8ec0-3ffd4598c387" providerId="ADAL" clId="{AA7ED10E-744E-4CFE-BA54-1DB669AC2F75}" dt="2023-03-08T11:57:54.853" v="163" actId="47"/>
        <pc:sldMkLst>
          <pc:docMk/>
          <pc:sldMk cId="251179843" sldId="1760"/>
        </pc:sldMkLst>
      </pc:sldChg>
      <pc:sldChg chg="modSp add mod">
        <pc:chgData name="Jelte Fennema" userId="d4d71363-7db1-4043-8ec0-3ffd4598c387" providerId="ADAL" clId="{AA7ED10E-744E-4CFE-BA54-1DB669AC2F75}" dt="2023-03-08T14:21:18.752" v="5735" actId="20577"/>
        <pc:sldMkLst>
          <pc:docMk/>
          <pc:sldMk cId="3401145508" sldId="1760"/>
        </pc:sldMkLst>
        <pc:spChg chg="mod">
          <ac:chgData name="Jelte Fennema" userId="d4d71363-7db1-4043-8ec0-3ffd4598c387" providerId="ADAL" clId="{AA7ED10E-744E-4CFE-BA54-1DB669AC2F75}" dt="2023-03-08T14:10:35.790" v="5110" actId="20577"/>
          <ac:spMkLst>
            <pc:docMk/>
            <pc:sldMk cId="3401145508" sldId="1760"/>
            <ac:spMk id="2" creationId="{8679225E-9CDF-5A3E-4213-C88E77711847}"/>
          </ac:spMkLst>
        </pc:spChg>
        <pc:spChg chg="mod">
          <ac:chgData name="Jelte Fennema" userId="d4d71363-7db1-4043-8ec0-3ffd4598c387" providerId="ADAL" clId="{AA7ED10E-744E-4CFE-BA54-1DB669AC2F75}" dt="2023-03-08T14:21:18.752" v="5735" actId="20577"/>
          <ac:spMkLst>
            <pc:docMk/>
            <pc:sldMk cId="3401145508" sldId="1760"/>
            <ac:spMk id="3" creationId="{5621800F-39F7-F641-F2C8-132F81815EAA}"/>
          </ac:spMkLst>
        </pc:spChg>
      </pc:sldChg>
    </pc:docChg>
  </pc:docChgLst>
  <pc:docChgLst>
    <pc:chgData name="Jelte Fennema" userId="d4d71363-7db1-4043-8ec0-3ffd4598c387" providerId="ADAL" clId="{68133821-FC9E-4F25-9FAB-4966AC2ED1CE}"/>
    <pc:docChg chg="undo custSel addSld modSld modSection">
      <pc:chgData name="Jelte Fennema" userId="d4d71363-7db1-4043-8ec0-3ffd4598c387" providerId="ADAL" clId="{68133821-FC9E-4F25-9FAB-4966AC2ED1CE}" dt="2023-02-24T18:36:23.585" v="465" actId="20577"/>
      <pc:docMkLst>
        <pc:docMk/>
      </pc:docMkLst>
      <pc:sldChg chg="modSp mod">
        <pc:chgData name="Jelte Fennema" userId="d4d71363-7db1-4043-8ec0-3ffd4598c387" providerId="ADAL" clId="{68133821-FC9E-4F25-9FAB-4966AC2ED1CE}" dt="2023-02-24T14:10:49.890" v="133" actId="20577"/>
        <pc:sldMkLst>
          <pc:docMk/>
          <pc:sldMk cId="2186262723" sldId="1717"/>
        </pc:sldMkLst>
        <pc:spChg chg="mod">
          <ac:chgData name="Jelte Fennema" userId="d4d71363-7db1-4043-8ec0-3ffd4598c387" providerId="ADAL" clId="{68133821-FC9E-4F25-9FAB-4966AC2ED1CE}" dt="2023-02-24T14:10:49.890" v="133" actId="20577"/>
          <ac:spMkLst>
            <pc:docMk/>
            <pc:sldMk cId="2186262723" sldId="1717"/>
            <ac:spMk id="3" creationId="{0B0A9EA7-422F-465D-AB45-356AEE831819}"/>
          </ac:spMkLst>
        </pc:spChg>
      </pc:sldChg>
      <pc:sldChg chg="mod modShow">
        <pc:chgData name="Jelte Fennema" userId="d4d71363-7db1-4043-8ec0-3ffd4598c387" providerId="ADAL" clId="{68133821-FC9E-4F25-9FAB-4966AC2ED1CE}" dt="2023-02-24T13:53:31.731" v="0" actId="729"/>
        <pc:sldMkLst>
          <pc:docMk/>
          <pc:sldMk cId="1062691379" sldId="1737"/>
        </pc:sldMkLst>
      </pc:sldChg>
      <pc:sldChg chg="mod modShow">
        <pc:chgData name="Jelte Fennema" userId="d4d71363-7db1-4043-8ec0-3ffd4598c387" providerId="ADAL" clId="{68133821-FC9E-4F25-9FAB-4966AC2ED1CE}" dt="2023-02-24T13:53:33.703" v="1" actId="729"/>
        <pc:sldMkLst>
          <pc:docMk/>
          <pc:sldMk cId="3693929308" sldId="1738"/>
        </pc:sldMkLst>
      </pc:sldChg>
      <pc:sldChg chg="mod modShow">
        <pc:chgData name="Jelte Fennema" userId="d4d71363-7db1-4043-8ec0-3ffd4598c387" providerId="ADAL" clId="{68133821-FC9E-4F25-9FAB-4966AC2ED1CE}" dt="2023-02-24T13:54:32.069" v="3" actId="729"/>
        <pc:sldMkLst>
          <pc:docMk/>
          <pc:sldMk cId="3338339536" sldId="1740"/>
        </pc:sldMkLst>
      </pc:sldChg>
      <pc:sldChg chg="mod modShow">
        <pc:chgData name="Jelte Fennema" userId="d4d71363-7db1-4043-8ec0-3ffd4598c387" providerId="ADAL" clId="{68133821-FC9E-4F25-9FAB-4966AC2ED1CE}" dt="2023-02-24T13:55:38.381" v="16" actId="729"/>
        <pc:sldMkLst>
          <pc:docMk/>
          <pc:sldMk cId="2898575438" sldId="1741"/>
        </pc:sldMkLst>
      </pc:sldChg>
      <pc:sldChg chg="modSp mod">
        <pc:chgData name="Jelte Fennema" userId="d4d71363-7db1-4043-8ec0-3ffd4598c387" providerId="ADAL" clId="{68133821-FC9E-4F25-9FAB-4966AC2ED1CE}" dt="2023-02-24T14:18:53.411" v="233" actId="20577"/>
        <pc:sldMkLst>
          <pc:docMk/>
          <pc:sldMk cId="2245868808" sldId="1747"/>
        </pc:sldMkLst>
        <pc:spChg chg="mod">
          <ac:chgData name="Jelte Fennema" userId="d4d71363-7db1-4043-8ec0-3ffd4598c387" providerId="ADAL" clId="{68133821-FC9E-4F25-9FAB-4966AC2ED1CE}" dt="2023-02-24T14:18:53.411" v="233" actId="20577"/>
          <ac:spMkLst>
            <pc:docMk/>
            <pc:sldMk cId="2245868808" sldId="1747"/>
            <ac:spMk id="3" creationId="{901A8B4A-37D2-4963-BAEE-EA9741B03B5F}"/>
          </ac:spMkLst>
        </pc:spChg>
      </pc:sldChg>
      <pc:sldChg chg="modSp mod modShow">
        <pc:chgData name="Jelte Fennema" userId="d4d71363-7db1-4043-8ec0-3ffd4598c387" providerId="ADAL" clId="{68133821-FC9E-4F25-9FAB-4966AC2ED1CE}" dt="2023-02-24T14:31:36.185" v="458" actId="20577"/>
        <pc:sldMkLst>
          <pc:docMk/>
          <pc:sldMk cId="3593477265" sldId="1749"/>
        </pc:sldMkLst>
        <pc:spChg chg="mod">
          <ac:chgData name="Jelte Fennema" userId="d4d71363-7db1-4043-8ec0-3ffd4598c387" providerId="ADAL" clId="{68133821-FC9E-4F25-9FAB-4966AC2ED1CE}" dt="2023-02-24T14:31:06.425" v="329" actId="20577"/>
          <ac:spMkLst>
            <pc:docMk/>
            <pc:sldMk cId="3593477265" sldId="1749"/>
            <ac:spMk id="2" creationId="{6C32C5CD-CB21-4A61-954F-323A473E5799}"/>
          </ac:spMkLst>
        </pc:spChg>
        <pc:spChg chg="mod">
          <ac:chgData name="Jelte Fennema" userId="d4d71363-7db1-4043-8ec0-3ffd4598c387" providerId="ADAL" clId="{68133821-FC9E-4F25-9FAB-4966AC2ED1CE}" dt="2023-02-24T14:31:36.185" v="458" actId="20577"/>
          <ac:spMkLst>
            <pc:docMk/>
            <pc:sldMk cId="3593477265" sldId="1749"/>
            <ac:spMk id="3" creationId="{6A58E613-B8D1-4065-A4E6-FC1437B18373}"/>
          </ac:spMkLst>
        </pc:spChg>
      </pc:sldChg>
      <pc:sldChg chg="modSp mod">
        <pc:chgData name="Jelte Fennema" userId="d4d71363-7db1-4043-8ec0-3ffd4598c387" providerId="ADAL" clId="{68133821-FC9E-4F25-9FAB-4966AC2ED1CE}" dt="2023-02-24T14:21:58.801" v="300" actId="20577"/>
        <pc:sldMkLst>
          <pc:docMk/>
          <pc:sldMk cId="1275001012" sldId="1750"/>
        </pc:sldMkLst>
        <pc:spChg chg="mod">
          <ac:chgData name="Jelte Fennema" userId="d4d71363-7db1-4043-8ec0-3ffd4598c387" providerId="ADAL" clId="{68133821-FC9E-4F25-9FAB-4966AC2ED1CE}" dt="2023-02-24T14:21:58.801" v="300" actId="20577"/>
          <ac:spMkLst>
            <pc:docMk/>
            <pc:sldMk cId="1275001012" sldId="1750"/>
            <ac:spMk id="2" creationId="{649BB274-AD88-4CA6-8529-BF343BA3B058}"/>
          </ac:spMkLst>
        </pc:spChg>
        <pc:spChg chg="mod">
          <ac:chgData name="Jelte Fennema" userId="d4d71363-7db1-4043-8ec0-3ffd4598c387" providerId="ADAL" clId="{68133821-FC9E-4F25-9FAB-4966AC2ED1CE}" dt="2023-02-24T14:21:40.515" v="285" actId="20577"/>
          <ac:spMkLst>
            <pc:docMk/>
            <pc:sldMk cId="1275001012" sldId="1750"/>
            <ac:spMk id="3" creationId="{915E7050-6463-4E74-83E1-12E776F88080}"/>
          </ac:spMkLst>
        </pc:spChg>
      </pc:sldChg>
      <pc:sldChg chg="modSp mod">
        <pc:chgData name="Jelte Fennema" userId="d4d71363-7db1-4043-8ec0-3ffd4598c387" providerId="ADAL" clId="{68133821-FC9E-4F25-9FAB-4966AC2ED1CE}" dt="2023-02-24T14:20:40.723" v="243" actId="20577"/>
        <pc:sldMkLst>
          <pc:docMk/>
          <pc:sldMk cId="3350797609" sldId="1751"/>
        </pc:sldMkLst>
        <pc:spChg chg="mod">
          <ac:chgData name="Jelte Fennema" userId="d4d71363-7db1-4043-8ec0-3ffd4598c387" providerId="ADAL" clId="{68133821-FC9E-4F25-9FAB-4966AC2ED1CE}" dt="2023-02-24T14:20:40.723" v="243" actId="20577"/>
          <ac:spMkLst>
            <pc:docMk/>
            <pc:sldMk cId="3350797609" sldId="1751"/>
            <ac:spMk id="3" creationId="{2F870B6D-58F3-489A-A669-9E8AEC2D5B71}"/>
          </ac:spMkLst>
        </pc:spChg>
      </pc:sldChg>
      <pc:sldChg chg="modNotesTx">
        <pc:chgData name="Jelte Fennema" userId="d4d71363-7db1-4043-8ec0-3ffd4598c387" providerId="ADAL" clId="{68133821-FC9E-4F25-9FAB-4966AC2ED1CE}" dt="2023-02-24T18:36:23.585" v="465" actId="20577"/>
        <pc:sldMkLst>
          <pc:docMk/>
          <pc:sldMk cId="234518373" sldId="1756"/>
        </pc:sldMkLst>
      </pc:sldChg>
      <pc:sldChg chg="modSp add mod">
        <pc:chgData name="Jelte Fennema" userId="d4d71363-7db1-4043-8ec0-3ffd4598c387" providerId="ADAL" clId="{68133821-FC9E-4F25-9FAB-4966AC2ED1CE}" dt="2023-02-24T13:55:26.882" v="15" actId="113"/>
        <pc:sldMkLst>
          <pc:docMk/>
          <pc:sldMk cId="251179843" sldId="1760"/>
        </pc:sldMkLst>
        <pc:spChg chg="mod">
          <ac:chgData name="Jelte Fennema" userId="d4d71363-7db1-4043-8ec0-3ffd4598c387" providerId="ADAL" clId="{68133821-FC9E-4F25-9FAB-4966AC2ED1CE}" dt="2023-02-24T13:55:26.882" v="15" actId="113"/>
          <ac:spMkLst>
            <pc:docMk/>
            <pc:sldMk cId="251179843" sldId="1760"/>
            <ac:spMk id="3" creationId="{0254CACD-E9FF-4E53-83AB-2407980DFC0B}"/>
          </ac:spMkLst>
        </pc:spChg>
      </pc:sldChg>
    </pc:docChg>
  </pc:docChgLst>
  <pc:docChgLst>
    <pc:chgData name="Jelte Fennema-Nio" userId="d4d71363-7db1-4043-8ec0-3ffd4598c387" providerId="ADAL" clId="{B13162DD-1776-48D4-9343-E92FBE61D510}"/>
    <pc:docChg chg="undo redo custSel addSld delSld modSld sldOrd modMainMaster modSection">
      <pc:chgData name="Jelte Fennema-Nio" userId="d4d71363-7db1-4043-8ec0-3ffd4598c387" providerId="ADAL" clId="{B13162DD-1776-48D4-9343-E92FBE61D510}" dt="2023-10-05T19:08:11.201" v="11782" actId="20577"/>
      <pc:docMkLst>
        <pc:docMk/>
      </pc:docMkLst>
      <pc:sldChg chg="modSp mod">
        <pc:chgData name="Jelte Fennema-Nio" userId="d4d71363-7db1-4043-8ec0-3ffd4598c387" providerId="ADAL" clId="{B13162DD-1776-48D4-9343-E92FBE61D510}" dt="2023-09-29T21:58:49.569" v="5362" actId="255"/>
        <pc:sldMkLst>
          <pc:docMk/>
          <pc:sldMk cId="670438668" sldId="1705"/>
        </pc:sldMkLst>
        <pc:spChg chg="mod">
          <ac:chgData name="Jelte Fennema-Nio" userId="d4d71363-7db1-4043-8ec0-3ffd4598c387" providerId="ADAL" clId="{B13162DD-1776-48D4-9343-E92FBE61D510}" dt="2023-09-29T21:58:49.569" v="5362" actId="255"/>
          <ac:spMkLst>
            <pc:docMk/>
            <pc:sldMk cId="670438668" sldId="1705"/>
            <ac:spMk id="2" creationId="{645AD5E1-A6F1-47DC-90FE-80EB7ABB4789}"/>
          </ac:spMkLst>
        </pc:spChg>
      </pc:sldChg>
      <pc:sldChg chg="addSp modSp mod modClrScheme chgLayout">
        <pc:chgData name="Jelte Fennema-Nio" userId="d4d71363-7db1-4043-8ec0-3ffd4598c387" providerId="ADAL" clId="{B13162DD-1776-48D4-9343-E92FBE61D510}" dt="2023-10-04T18:42:25.621" v="7394" actId="1076"/>
        <pc:sldMkLst>
          <pc:docMk/>
          <pc:sldMk cId="2186262723" sldId="1717"/>
        </pc:sldMkLst>
        <pc:spChg chg="mod ord">
          <ac:chgData name="Jelte Fennema-Nio" userId="d4d71363-7db1-4043-8ec0-3ffd4598c387" providerId="ADAL" clId="{B13162DD-1776-48D4-9343-E92FBE61D510}" dt="2023-09-29T21:57:03.706" v="5312" actId="1076"/>
          <ac:spMkLst>
            <pc:docMk/>
            <pc:sldMk cId="2186262723" sldId="1717"/>
            <ac:spMk id="2" creationId="{0384E2F2-56FC-45C2-B2FD-9A4369F23FC3}"/>
          </ac:spMkLst>
        </pc:spChg>
        <pc:spChg chg="mod ord">
          <ac:chgData name="Jelte Fennema-Nio" userId="d4d71363-7db1-4043-8ec0-3ffd4598c387" providerId="ADAL" clId="{B13162DD-1776-48D4-9343-E92FBE61D510}" dt="2023-10-04T15:01:45.666" v="5492" actId="20577"/>
          <ac:spMkLst>
            <pc:docMk/>
            <pc:sldMk cId="2186262723" sldId="1717"/>
            <ac:spMk id="3" creationId="{0B0A9EA7-422F-465D-AB45-356AEE831819}"/>
          </ac:spMkLst>
        </pc:spChg>
        <pc:picChg chg="add mod">
          <ac:chgData name="Jelte Fennema-Nio" userId="d4d71363-7db1-4043-8ec0-3ffd4598c387" providerId="ADAL" clId="{B13162DD-1776-48D4-9343-E92FBE61D510}" dt="2023-10-04T18:42:25.621" v="7394" actId="1076"/>
          <ac:picMkLst>
            <pc:docMk/>
            <pc:sldMk cId="2186262723" sldId="1717"/>
            <ac:picMk id="4" creationId="{8F42A121-6331-0303-DAB1-3CB570F51789}"/>
          </ac:picMkLst>
        </pc:picChg>
      </pc:sldChg>
      <pc:sldChg chg="modSp mod">
        <pc:chgData name="Jelte Fennema-Nio" userId="d4d71363-7db1-4043-8ec0-3ffd4598c387" providerId="ADAL" clId="{B13162DD-1776-48D4-9343-E92FBE61D510}" dt="2023-10-04T15:03:29.117" v="5502" actId="1076"/>
        <pc:sldMkLst>
          <pc:docMk/>
          <pc:sldMk cId="3859353191" sldId="1736"/>
        </pc:sldMkLst>
        <pc:spChg chg="mod">
          <ac:chgData name="Jelte Fennema-Nio" userId="d4d71363-7db1-4043-8ec0-3ffd4598c387" providerId="ADAL" clId="{B13162DD-1776-48D4-9343-E92FBE61D510}" dt="2023-10-04T15:03:26.666" v="5501" actId="1076"/>
          <ac:spMkLst>
            <pc:docMk/>
            <pc:sldMk cId="3859353191" sldId="1736"/>
            <ac:spMk id="2" creationId="{593A4136-CE54-416E-8107-13EB9CABD244}"/>
          </ac:spMkLst>
        </pc:spChg>
        <pc:spChg chg="mod">
          <ac:chgData name="Jelte Fennema-Nio" userId="d4d71363-7db1-4043-8ec0-3ffd4598c387" providerId="ADAL" clId="{B13162DD-1776-48D4-9343-E92FBE61D510}" dt="2023-10-04T15:03:29.117" v="5502" actId="1076"/>
          <ac:spMkLst>
            <pc:docMk/>
            <pc:sldMk cId="3859353191" sldId="1736"/>
            <ac:spMk id="3" creationId="{050AAA09-80AD-4AA6-A843-1DCA70270458}"/>
          </ac:spMkLst>
        </pc:spChg>
      </pc:sldChg>
      <pc:sldChg chg="modSp mod modAnim">
        <pc:chgData name="Jelte Fennema-Nio" userId="d4d71363-7db1-4043-8ec0-3ffd4598c387" providerId="ADAL" clId="{B13162DD-1776-48D4-9343-E92FBE61D510}" dt="2023-10-04T17:38:55.982" v="6227"/>
        <pc:sldMkLst>
          <pc:docMk/>
          <pc:sldMk cId="1848190820" sldId="1745"/>
        </pc:sldMkLst>
        <pc:spChg chg="mod">
          <ac:chgData name="Jelte Fennema-Nio" userId="d4d71363-7db1-4043-8ec0-3ffd4598c387" providerId="ADAL" clId="{B13162DD-1776-48D4-9343-E92FBE61D510}" dt="2023-09-29T21:46:51.903" v="5194" actId="255"/>
          <ac:spMkLst>
            <pc:docMk/>
            <pc:sldMk cId="1848190820" sldId="1745"/>
            <ac:spMk id="2" creationId="{E669EE0D-AE62-4A93-8D36-6B888AC74CDC}"/>
          </ac:spMkLst>
        </pc:spChg>
        <pc:spChg chg="mod">
          <ac:chgData name="Jelte Fennema-Nio" userId="d4d71363-7db1-4043-8ec0-3ffd4598c387" providerId="ADAL" clId="{B13162DD-1776-48D4-9343-E92FBE61D510}" dt="2023-09-27T10:52:09.387" v="338" actId="20577"/>
          <ac:spMkLst>
            <pc:docMk/>
            <pc:sldMk cId="1848190820" sldId="1745"/>
            <ac:spMk id="10" creationId="{F0A798CA-31F6-A28A-15BC-494519E4E739}"/>
          </ac:spMkLst>
        </pc:spChg>
      </pc:sldChg>
      <pc:sldChg chg="del">
        <pc:chgData name="Jelte Fennema-Nio" userId="d4d71363-7db1-4043-8ec0-3ffd4598c387" providerId="ADAL" clId="{B13162DD-1776-48D4-9343-E92FBE61D510}" dt="2023-09-27T14:25:50.311" v="1198" actId="47"/>
        <pc:sldMkLst>
          <pc:docMk/>
          <pc:sldMk cId="3140891254" sldId="1752"/>
        </pc:sldMkLst>
      </pc:sldChg>
      <pc:sldChg chg="modSp mod">
        <pc:chgData name="Jelte Fennema-Nio" userId="d4d71363-7db1-4043-8ec0-3ffd4598c387" providerId="ADAL" clId="{B13162DD-1776-48D4-9343-E92FBE61D510}" dt="2023-10-04T18:09:33.227" v="6583" actId="20577"/>
        <pc:sldMkLst>
          <pc:docMk/>
          <pc:sldMk cId="959999189" sldId="1753"/>
        </pc:sldMkLst>
        <pc:spChg chg="mod">
          <ac:chgData name="Jelte Fennema-Nio" userId="d4d71363-7db1-4043-8ec0-3ffd4598c387" providerId="ADAL" clId="{B13162DD-1776-48D4-9343-E92FBE61D510}" dt="2023-09-29T21:46:57.740" v="5195" actId="255"/>
          <ac:spMkLst>
            <pc:docMk/>
            <pc:sldMk cId="959999189" sldId="1753"/>
            <ac:spMk id="2" creationId="{8679225E-9CDF-5A3E-4213-C88E77711847}"/>
          </ac:spMkLst>
        </pc:spChg>
        <pc:spChg chg="mod">
          <ac:chgData name="Jelte Fennema-Nio" userId="d4d71363-7db1-4043-8ec0-3ffd4598c387" providerId="ADAL" clId="{B13162DD-1776-48D4-9343-E92FBE61D510}" dt="2023-10-04T18:09:33.227" v="6583" actId="20577"/>
          <ac:spMkLst>
            <pc:docMk/>
            <pc:sldMk cId="959999189" sldId="1753"/>
            <ac:spMk id="3" creationId="{5621800F-39F7-F641-F2C8-132F81815EAA}"/>
          </ac:spMkLst>
        </pc:spChg>
      </pc:sldChg>
      <pc:sldChg chg="modSp del mod">
        <pc:chgData name="Jelte Fennema-Nio" userId="d4d71363-7db1-4043-8ec0-3ffd4598c387" providerId="ADAL" clId="{B13162DD-1776-48D4-9343-E92FBE61D510}" dt="2023-09-27T14:47:58.659" v="2199" actId="2696"/>
        <pc:sldMkLst>
          <pc:docMk/>
          <pc:sldMk cId="1242084756" sldId="1754"/>
        </pc:sldMkLst>
        <pc:spChg chg="mod">
          <ac:chgData name="Jelte Fennema-Nio" userId="d4d71363-7db1-4043-8ec0-3ffd4598c387" providerId="ADAL" clId="{B13162DD-1776-48D4-9343-E92FBE61D510}" dt="2023-09-27T10:52:56.981" v="376" actId="20577"/>
          <ac:spMkLst>
            <pc:docMk/>
            <pc:sldMk cId="1242084756" sldId="1754"/>
            <ac:spMk id="2" creationId="{4ECD9358-DAA7-1314-7979-47CC0D5056FA}"/>
          </ac:spMkLst>
        </pc:spChg>
      </pc:sldChg>
      <pc:sldChg chg="mod modShow">
        <pc:chgData name="Jelte Fennema-Nio" userId="d4d71363-7db1-4043-8ec0-3ffd4598c387" providerId="ADAL" clId="{B13162DD-1776-48D4-9343-E92FBE61D510}" dt="2023-09-29T21:59:12.047" v="5363" actId="729"/>
        <pc:sldMkLst>
          <pc:docMk/>
          <pc:sldMk cId="2813231954" sldId="1755"/>
        </pc:sldMkLst>
      </pc:sldChg>
      <pc:sldChg chg="modSp mod">
        <pc:chgData name="Jelte Fennema-Nio" userId="d4d71363-7db1-4043-8ec0-3ffd4598c387" providerId="ADAL" clId="{B13162DD-1776-48D4-9343-E92FBE61D510}" dt="2023-10-04T17:41:07.296" v="6257"/>
        <pc:sldMkLst>
          <pc:docMk/>
          <pc:sldMk cId="560050852" sldId="1756"/>
        </pc:sldMkLst>
        <pc:spChg chg="mod">
          <ac:chgData name="Jelte Fennema-Nio" userId="d4d71363-7db1-4043-8ec0-3ffd4598c387" providerId="ADAL" clId="{B13162DD-1776-48D4-9343-E92FBE61D510}" dt="2023-09-29T21:47:08.920" v="5197" actId="255"/>
          <ac:spMkLst>
            <pc:docMk/>
            <pc:sldMk cId="560050852" sldId="1756"/>
            <ac:spMk id="2" creationId="{5BAAB156-5B8D-0809-9AC0-458CD3BBF2F8}"/>
          </ac:spMkLst>
        </pc:spChg>
        <pc:spChg chg="mod">
          <ac:chgData name="Jelte Fennema-Nio" userId="d4d71363-7db1-4043-8ec0-3ffd4598c387" providerId="ADAL" clId="{B13162DD-1776-48D4-9343-E92FBE61D510}" dt="2023-10-04T17:41:07.296" v="6257"/>
          <ac:spMkLst>
            <pc:docMk/>
            <pc:sldMk cId="560050852" sldId="1756"/>
            <ac:spMk id="6" creationId="{91A0AF20-DD8D-E10D-7FD5-53D67179C4BC}"/>
          </ac:spMkLst>
        </pc:spChg>
        <pc:spChg chg="mod">
          <ac:chgData name="Jelte Fennema-Nio" userId="d4d71363-7db1-4043-8ec0-3ffd4598c387" providerId="ADAL" clId="{B13162DD-1776-48D4-9343-E92FBE61D510}" dt="2023-10-04T17:41:04.249" v="6256" actId="20577"/>
          <ac:spMkLst>
            <pc:docMk/>
            <pc:sldMk cId="560050852" sldId="1756"/>
            <ac:spMk id="10" creationId="{57C9BA00-55B2-866F-D37A-6F2ADEB76AF2}"/>
          </ac:spMkLst>
        </pc:spChg>
      </pc:sldChg>
      <pc:sldChg chg="modSp del mod">
        <pc:chgData name="Jelte Fennema-Nio" userId="d4d71363-7db1-4043-8ec0-3ffd4598c387" providerId="ADAL" clId="{B13162DD-1776-48D4-9343-E92FBE61D510}" dt="2023-09-27T14:25:39.194" v="1197" actId="47"/>
        <pc:sldMkLst>
          <pc:docMk/>
          <pc:sldMk cId="2005226471" sldId="1757"/>
        </pc:sldMkLst>
        <pc:spChg chg="mod">
          <ac:chgData name="Jelte Fennema-Nio" userId="d4d71363-7db1-4043-8ec0-3ffd4598c387" providerId="ADAL" clId="{B13162DD-1776-48D4-9343-E92FBE61D510}" dt="2023-09-27T10:43:28.806" v="220" actId="20577"/>
          <ac:spMkLst>
            <pc:docMk/>
            <pc:sldMk cId="2005226471" sldId="1757"/>
            <ac:spMk id="2" creationId="{F63E1A29-992A-8F7F-6112-BF74634F6B64}"/>
          </ac:spMkLst>
        </pc:spChg>
        <pc:spChg chg="mod">
          <ac:chgData name="Jelte Fennema-Nio" userId="d4d71363-7db1-4043-8ec0-3ffd4598c387" providerId="ADAL" clId="{B13162DD-1776-48D4-9343-E92FBE61D510}" dt="2023-09-27T10:45:53.100" v="233" actId="20577"/>
          <ac:spMkLst>
            <pc:docMk/>
            <pc:sldMk cId="2005226471" sldId="1757"/>
            <ac:spMk id="3" creationId="{F1CDCE17-1C7C-6BEB-75FD-6E9D522D1C7B}"/>
          </ac:spMkLst>
        </pc:spChg>
      </pc:sldChg>
      <pc:sldChg chg="modSp mod">
        <pc:chgData name="Jelte Fennema-Nio" userId="d4d71363-7db1-4043-8ec0-3ffd4598c387" providerId="ADAL" clId="{B13162DD-1776-48D4-9343-E92FBE61D510}" dt="2023-10-04T17:41:10.957" v="6258"/>
        <pc:sldMkLst>
          <pc:docMk/>
          <pc:sldMk cId="2575292102" sldId="1758"/>
        </pc:sldMkLst>
        <pc:spChg chg="mod">
          <ac:chgData name="Jelte Fennema-Nio" userId="d4d71363-7db1-4043-8ec0-3ffd4598c387" providerId="ADAL" clId="{B13162DD-1776-48D4-9343-E92FBE61D510}" dt="2023-09-29T21:47:19.585" v="5198" actId="255"/>
          <ac:spMkLst>
            <pc:docMk/>
            <pc:sldMk cId="2575292102" sldId="1758"/>
            <ac:spMk id="2" creationId="{5BAAB156-5B8D-0809-9AC0-458CD3BBF2F8}"/>
          </ac:spMkLst>
        </pc:spChg>
        <pc:spChg chg="mod">
          <ac:chgData name="Jelte Fennema-Nio" userId="d4d71363-7db1-4043-8ec0-3ffd4598c387" providerId="ADAL" clId="{B13162DD-1776-48D4-9343-E92FBE61D510}" dt="2023-10-04T17:41:10.957" v="6258"/>
          <ac:spMkLst>
            <pc:docMk/>
            <pc:sldMk cId="2575292102" sldId="1758"/>
            <ac:spMk id="6" creationId="{91A0AF20-DD8D-E10D-7FD5-53D67179C4BC}"/>
          </ac:spMkLst>
        </pc:spChg>
      </pc:sldChg>
      <pc:sldChg chg="addSp modSp mod">
        <pc:chgData name="Jelte Fennema-Nio" userId="d4d71363-7db1-4043-8ec0-3ffd4598c387" providerId="ADAL" clId="{B13162DD-1776-48D4-9343-E92FBE61D510}" dt="2023-10-04T17:41:31.556" v="6264"/>
        <pc:sldMkLst>
          <pc:docMk/>
          <pc:sldMk cId="484525984" sldId="1759"/>
        </pc:sldMkLst>
        <pc:spChg chg="mod">
          <ac:chgData name="Jelte Fennema-Nio" userId="d4d71363-7db1-4043-8ec0-3ffd4598c387" providerId="ADAL" clId="{B13162DD-1776-48D4-9343-E92FBE61D510}" dt="2023-09-29T21:47:27.341" v="5199" actId="255"/>
          <ac:spMkLst>
            <pc:docMk/>
            <pc:sldMk cId="484525984" sldId="1759"/>
            <ac:spMk id="2" creationId="{5BAAB156-5B8D-0809-9AC0-458CD3BBF2F8}"/>
          </ac:spMkLst>
        </pc:spChg>
        <pc:spChg chg="mod">
          <ac:chgData name="Jelte Fennema-Nio" userId="d4d71363-7db1-4043-8ec0-3ffd4598c387" providerId="ADAL" clId="{B13162DD-1776-48D4-9343-E92FBE61D510}" dt="2023-10-04T17:41:29.719" v="6263"/>
          <ac:spMkLst>
            <pc:docMk/>
            <pc:sldMk cId="484525984" sldId="1759"/>
            <ac:spMk id="3" creationId="{16CA821B-0356-3F54-4DC3-58BB70C0D27F}"/>
          </ac:spMkLst>
        </pc:spChg>
        <pc:spChg chg="mod">
          <ac:chgData name="Jelte Fennema-Nio" userId="d4d71363-7db1-4043-8ec0-3ffd4598c387" providerId="ADAL" clId="{B13162DD-1776-48D4-9343-E92FBE61D510}" dt="2023-10-04T17:41:31.556" v="6264"/>
          <ac:spMkLst>
            <pc:docMk/>
            <pc:sldMk cId="484525984" sldId="1759"/>
            <ac:spMk id="6" creationId="{91A0AF20-DD8D-E10D-7FD5-53D67179C4BC}"/>
          </ac:spMkLst>
        </pc:spChg>
        <pc:spChg chg="mod">
          <ac:chgData name="Jelte Fennema-Nio" userId="d4d71363-7db1-4043-8ec0-3ffd4598c387" providerId="ADAL" clId="{B13162DD-1776-48D4-9343-E92FBE61D510}" dt="2023-10-04T17:41:27.700" v="6262"/>
          <ac:spMkLst>
            <pc:docMk/>
            <pc:sldMk cId="484525984" sldId="1759"/>
            <ac:spMk id="10" creationId="{57C9BA00-55B2-866F-D37A-6F2ADEB76AF2}"/>
          </ac:spMkLst>
        </pc:spChg>
        <pc:cxnChg chg="add mod">
          <ac:chgData name="Jelte Fennema-Nio" userId="d4d71363-7db1-4043-8ec0-3ffd4598c387" providerId="ADAL" clId="{B13162DD-1776-48D4-9343-E92FBE61D510}" dt="2023-09-27T14:49:44.033" v="2511" actId="1076"/>
          <ac:cxnSpMkLst>
            <pc:docMk/>
            <pc:sldMk cId="484525984" sldId="1759"/>
            <ac:cxnSpMk id="13" creationId="{386E1A0A-997B-57E7-7511-BD7D7B7F07FE}"/>
          </ac:cxnSpMkLst>
        </pc:cxnChg>
        <pc:cxnChg chg="add mod">
          <ac:chgData name="Jelte Fennema-Nio" userId="d4d71363-7db1-4043-8ec0-3ffd4598c387" providerId="ADAL" clId="{B13162DD-1776-48D4-9343-E92FBE61D510}" dt="2023-09-27T14:49:47.440" v="2513" actId="1076"/>
          <ac:cxnSpMkLst>
            <pc:docMk/>
            <pc:sldMk cId="484525984" sldId="1759"/>
            <ac:cxnSpMk id="14" creationId="{8B705743-EA3A-62C6-AF19-45C1FE206329}"/>
          </ac:cxnSpMkLst>
        </pc:cxnChg>
        <pc:cxnChg chg="add mod">
          <ac:chgData name="Jelte Fennema-Nio" userId="d4d71363-7db1-4043-8ec0-3ffd4598c387" providerId="ADAL" clId="{B13162DD-1776-48D4-9343-E92FBE61D510}" dt="2023-09-27T14:49:54.142" v="2515" actId="1076"/>
          <ac:cxnSpMkLst>
            <pc:docMk/>
            <pc:sldMk cId="484525984" sldId="1759"/>
            <ac:cxnSpMk id="15" creationId="{74D0241F-8D67-FB3D-8257-3C75BC9F14E8}"/>
          </ac:cxnSpMkLst>
        </pc:cxnChg>
        <pc:cxnChg chg="add mod">
          <ac:chgData name="Jelte Fennema-Nio" userId="d4d71363-7db1-4043-8ec0-3ffd4598c387" providerId="ADAL" clId="{B13162DD-1776-48D4-9343-E92FBE61D510}" dt="2023-09-27T14:49:59.055" v="2517" actId="1076"/>
          <ac:cxnSpMkLst>
            <pc:docMk/>
            <pc:sldMk cId="484525984" sldId="1759"/>
            <ac:cxnSpMk id="18" creationId="{165C145A-D62C-7DC1-46DA-9F77A6CBA251}"/>
          </ac:cxnSpMkLst>
        </pc:cxnChg>
      </pc:sldChg>
      <pc:sldChg chg="modSp del">
        <pc:chgData name="Jelte Fennema-Nio" userId="d4d71363-7db1-4043-8ec0-3ffd4598c387" providerId="ADAL" clId="{B13162DD-1776-48D4-9343-E92FBE61D510}" dt="2023-09-27T15:24:30.300" v="5097" actId="47"/>
        <pc:sldMkLst>
          <pc:docMk/>
          <pc:sldMk cId="3401145508" sldId="1760"/>
        </pc:sldMkLst>
        <pc:spChg chg="mod">
          <ac:chgData name="Jelte Fennema-Nio" userId="d4d71363-7db1-4043-8ec0-3ffd4598c387" providerId="ADAL" clId="{B13162DD-1776-48D4-9343-E92FBE61D510}" dt="2023-09-27T11:00:30.640" v="1004" actId="20577"/>
          <ac:spMkLst>
            <pc:docMk/>
            <pc:sldMk cId="3401145508" sldId="1760"/>
            <ac:spMk id="3" creationId="{5621800F-39F7-F641-F2C8-132F81815EAA}"/>
          </ac:spMkLst>
        </pc:spChg>
      </pc:sldChg>
      <pc:sldChg chg="modSp add mod">
        <pc:chgData name="Jelte Fennema-Nio" userId="d4d71363-7db1-4043-8ec0-3ffd4598c387" providerId="ADAL" clId="{B13162DD-1776-48D4-9343-E92FBE61D510}" dt="2023-10-04T17:41:15.254" v="6259"/>
        <pc:sldMkLst>
          <pc:docMk/>
          <pc:sldMk cId="2414957078" sldId="1761"/>
        </pc:sldMkLst>
        <pc:spChg chg="mod">
          <ac:chgData name="Jelte Fennema-Nio" userId="d4d71363-7db1-4043-8ec0-3ffd4598c387" providerId="ADAL" clId="{B13162DD-1776-48D4-9343-E92FBE61D510}" dt="2023-09-29T21:47:34.451" v="5200" actId="255"/>
          <ac:spMkLst>
            <pc:docMk/>
            <pc:sldMk cId="2414957078" sldId="1761"/>
            <ac:spMk id="2" creationId="{5BAAB156-5B8D-0809-9AC0-458CD3BBF2F8}"/>
          </ac:spMkLst>
        </pc:spChg>
        <pc:spChg chg="mod">
          <ac:chgData name="Jelte Fennema-Nio" userId="d4d71363-7db1-4043-8ec0-3ffd4598c387" providerId="ADAL" clId="{B13162DD-1776-48D4-9343-E92FBE61D510}" dt="2023-09-27T10:54:52.586" v="540" actId="1076"/>
          <ac:spMkLst>
            <pc:docMk/>
            <pc:sldMk cId="2414957078" sldId="1761"/>
            <ac:spMk id="3" creationId="{7B1B2A23-30A1-E4D3-46A6-0C2458C4C0BD}"/>
          </ac:spMkLst>
        </pc:spChg>
        <pc:spChg chg="mod">
          <ac:chgData name="Jelte Fennema-Nio" userId="d4d71363-7db1-4043-8ec0-3ffd4598c387" providerId="ADAL" clId="{B13162DD-1776-48D4-9343-E92FBE61D510}" dt="2023-10-04T17:41:15.254" v="6259"/>
          <ac:spMkLst>
            <pc:docMk/>
            <pc:sldMk cId="2414957078" sldId="1761"/>
            <ac:spMk id="6" creationId="{91A0AF20-DD8D-E10D-7FD5-53D67179C4BC}"/>
          </ac:spMkLst>
        </pc:spChg>
        <pc:cxnChg chg="mod">
          <ac:chgData name="Jelte Fennema-Nio" userId="d4d71363-7db1-4043-8ec0-3ffd4598c387" providerId="ADAL" clId="{B13162DD-1776-48D4-9343-E92FBE61D510}" dt="2023-09-27T10:54:52.586" v="540" actId="1076"/>
          <ac:cxnSpMkLst>
            <pc:docMk/>
            <pc:sldMk cId="2414957078" sldId="1761"/>
            <ac:cxnSpMk id="12" creationId="{581C2BE1-9A91-1D16-E9D7-99AC98740671}"/>
          </ac:cxnSpMkLst>
        </pc:cxnChg>
        <pc:cxnChg chg="mod">
          <ac:chgData name="Jelte Fennema-Nio" userId="d4d71363-7db1-4043-8ec0-3ffd4598c387" providerId="ADAL" clId="{B13162DD-1776-48D4-9343-E92FBE61D510}" dt="2023-09-27T10:54:52.586" v="540" actId="1076"/>
          <ac:cxnSpMkLst>
            <pc:docMk/>
            <pc:sldMk cId="2414957078" sldId="1761"/>
            <ac:cxnSpMk id="16" creationId="{89D7A030-8ED7-F29A-F902-46D7C490E8BA}"/>
          </ac:cxnSpMkLst>
        </pc:cxnChg>
        <pc:cxnChg chg="mod">
          <ac:chgData name="Jelte Fennema-Nio" userId="d4d71363-7db1-4043-8ec0-3ffd4598c387" providerId="ADAL" clId="{B13162DD-1776-48D4-9343-E92FBE61D510}" dt="2023-09-27T10:54:52.586" v="540" actId="1076"/>
          <ac:cxnSpMkLst>
            <pc:docMk/>
            <pc:sldMk cId="2414957078" sldId="1761"/>
            <ac:cxnSpMk id="17" creationId="{ED205B09-D1B0-88A0-C8A1-0F204C7C623F}"/>
          </ac:cxnSpMkLst>
        </pc:cxnChg>
      </pc:sldChg>
      <pc:sldChg chg="addSp modSp add del mod">
        <pc:chgData name="Jelte Fennema-Nio" userId="d4d71363-7db1-4043-8ec0-3ffd4598c387" providerId="ADAL" clId="{B13162DD-1776-48D4-9343-E92FBE61D510}" dt="2023-09-27T10:48:13.237" v="292" actId="2696"/>
        <pc:sldMkLst>
          <pc:docMk/>
          <pc:sldMk cId="3971993327" sldId="1761"/>
        </pc:sldMkLst>
        <pc:spChg chg="add mod ord">
          <ac:chgData name="Jelte Fennema-Nio" userId="d4d71363-7db1-4043-8ec0-3ffd4598c387" providerId="ADAL" clId="{B13162DD-1776-48D4-9343-E92FBE61D510}" dt="2023-09-27T10:47:59.811" v="289" actId="1076"/>
          <ac:spMkLst>
            <pc:docMk/>
            <pc:sldMk cId="3971993327" sldId="1761"/>
            <ac:spMk id="3" creationId="{7B1B2A23-30A1-E4D3-46A6-0C2458C4C0BD}"/>
          </ac:spMkLst>
        </pc:spChg>
        <pc:spChg chg="mod">
          <ac:chgData name="Jelte Fennema-Nio" userId="d4d71363-7db1-4043-8ec0-3ffd4598c387" providerId="ADAL" clId="{B13162DD-1776-48D4-9343-E92FBE61D510}" dt="2023-09-27T10:48:07.830" v="291" actId="1076"/>
          <ac:spMkLst>
            <pc:docMk/>
            <pc:sldMk cId="3971993327" sldId="1761"/>
            <ac:spMk id="6" creationId="{91A0AF20-DD8D-E10D-7FD5-53D67179C4BC}"/>
          </ac:spMkLst>
        </pc:spChg>
        <pc:spChg chg="mod">
          <ac:chgData name="Jelte Fennema-Nio" userId="d4d71363-7db1-4043-8ec0-3ffd4598c387" providerId="ADAL" clId="{B13162DD-1776-48D4-9343-E92FBE61D510}" dt="2023-09-27T10:47:25.106" v="280" actId="14100"/>
          <ac:spMkLst>
            <pc:docMk/>
            <pc:sldMk cId="3971993327" sldId="1761"/>
            <ac:spMk id="7" creationId="{17313EF7-DE46-907D-B09F-C8E34C2C771F}"/>
          </ac:spMkLst>
        </pc:spChg>
        <pc:spChg chg="mod">
          <ac:chgData name="Jelte Fennema-Nio" userId="d4d71363-7db1-4043-8ec0-3ffd4598c387" providerId="ADAL" clId="{B13162DD-1776-48D4-9343-E92FBE61D510}" dt="2023-09-27T10:47:22.423" v="279" actId="14100"/>
          <ac:spMkLst>
            <pc:docMk/>
            <pc:sldMk cId="3971993327" sldId="1761"/>
            <ac:spMk id="8" creationId="{A78A544B-DBE3-1479-8C09-8EFE9BD81377}"/>
          </ac:spMkLst>
        </pc:spChg>
        <pc:spChg chg="mod">
          <ac:chgData name="Jelte Fennema-Nio" userId="d4d71363-7db1-4043-8ec0-3ffd4598c387" providerId="ADAL" clId="{B13162DD-1776-48D4-9343-E92FBE61D510}" dt="2023-09-27T10:47:45.859" v="285" actId="14100"/>
          <ac:spMkLst>
            <pc:docMk/>
            <pc:sldMk cId="3971993327" sldId="1761"/>
            <ac:spMk id="11" creationId="{018DF032-25E5-756A-6479-E5EAAC4862EF}"/>
          </ac:spMkLst>
        </pc:spChg>
        <pc:cxnChg chg="mod">
          <ac:chgData name="Jelte Fennema-Nio" userId="d4d71363-7db1-4043-8ec0-3ffd4598c387" providerId="ADAL" clId="{B13162DD-1776-48D4-9343-E92FBE61D510}" dt="2023-09-27T10:48:07.830" v="291" actId="1076"/>
          <ac:cxnSpMkLst>
            <pc:docMk/>
            <pc:sldMk cId="3971993327" sldId="1761"/>
            <ac:cxnSpMk id="12" creationId="{581C2BE1-9A91-1D16-E9D7-99AC98740671}"/>
          </ac:cxnSpMkLst>
        </pc:cxnChg>
        <pc:cxnChg chg="mod">
          <ac:chgData name="Jelte Fennema-Nio" userId="d4d71363-7db1-4043-8ec0-3ffd4598c387" providerId="ADAL" clId="{B13162DD-1776-48D4-9343-E92FBE61D510}" dt="2023-09-27T10:48:07.830" v="291" actId="1076"/>
          <ac:cxnSpMkLst>
            <pc:docMk/>
            <pc:sldMk cId="3971993327" sldId="1761"/>
            <ac:cxnSpMk id="16" creationId="{89D7A030-8ED7-F29A-F902-46D7C490E8BA}"/>
          </ac:cxnSpMkLst>
        </pc:cxnChg>
        <pc:cxnChg chg="mod">
          <ac:chgData name="Jelte Fennema-Nio" userId="d4d71363-7db1-4043-8ec0-3ffd4598c387" providerId="ADAL" clId="{B13162DD-1776-48D4-9343-E92FBE61D510}" dt="2023-09-27T10:48:07.830" v="291" actId="1076"/>
          <ac:cxnSpMkLst>
            <pc:docMk/>
            <pc:sldMk cId="3971993327" sldId="1761"/>
            <ac:cxnSpMk id="17" creationId="{ED205B09-D1B0-88A0-C8A1-0F204C7C623F}"/>
          </ac:cxnSpMkLst>
        </pc:cxnChg>
      </pc:sldChg>
      <pc:sldChg chg="addSp modSp add mod">
        <pc:chgData name="Jelte Fennema-Nio" userId="d4d71363-7db1-4043-8ec0-3ffd4598c387" providerId="ADAL" clId="{B13162DD-1776-48D4-9343-E92FBE61D510}" dt="2023-10-04T17:41:21.978" v="6261"/>
        <pc:sldMkLst>
          <pc:docMk/>
          <pc:sldMk cId="3644905441" sldId="1762"/>
        </pc:sldMkLst>
        <pc:spChg chg="mod">
          <ac:chgData name="Jelte Fennema-Nio" userId="d4d71363-7db1-4043-8ec0-3ffd4598c387" providerId="ADAL" clId="{B13162DD-1776-48D4-9343-E92FBE61D510}" dt="2023-09-29T21:47:39.360" v="5201" actId="255"/>
          <ac:spMkLst>
            <pc:docMk/>
            <pc:sldMk cId="3644905441" sldId="1762"/>
            <ac:spMk id="2" creationId="{5BAAB156-5B8D-0809-9AC0-458CD3BBF2F8}"/>
          </ac:spMkLst>
        </pc:spChg>
        <pc:spChg chg="mod">
          <ac:chgData name="Jelte Fennema-Nio" userId="d4d71363-7db1-4043-8ec0-3ffd4598c387" providerId="ADAL" clId="{B13162DD-1776-48D4-9343-E92FBE61D510}" dt="2023-09-27T10:49:13.543" v="303" actId="1076"/>
          <ac:spMkLst>
            <pc:docMk/>
            <pc:sldMk cId="3644905441" sldId="1762"/>
            <ac:spMk id="3" creationId="{7B1B2A23-30A1-E4D3-46A6-0C2458C4C0BD}"/>
          </ac:spMkLst>
        </pc:spChg>
        <pc:spChg chg="mod">
          <ac:chgData name="Jelte Fennema-Nio" userId="d4d71363-7db1-4043-8ec0-3ffd4598c387" providerId="ADAL" clId="{B13162DD-1776-48D4-9343-E92FBE61D510}" dt="2023-10-04T17:41:20.016" v="6260"/>
          <ac:spMkLst>
            <pc:docMk/>
            <pc:sldMk cId="3644905441" sldId="1762"/>
            <ac:spMk id="6" creationId="{91A0AF20-DD8D-E10D-7FD5-53D67179C4BC}"/>
          </ac:spMkLst>
        </pc:spChg>
        <pc:spChg chg="mod">
          <ac:chgData name="Jelte Fennema-Nio" userId="d4d71363-7db1-4043-8ec0-3ffd4598c387" providerId="ADAL" clId="{B13162DD-1776-48D4-9343-E92FBE61D510}" dt="2023-09-27T10:48:46.929" v="298" actId="14100"/>
          <ac:spMkLst>
            <pc:docMk/>
            <pc:sldMk cId="3644905441" sldId="1762"/>
            <ac:spMk id="11" creationId="{018DF032-25E5-756A-6479-E5EAAC4862EF}"/>
          </ac:spMkLst>
        </pc:spChg>
        <pc:spChg chg="add mod">
          <ac:chgData name="Jelte Fennema-Nio" userId="d4d71363-7db1-4043-8ec0-3ffd4598c387" providerId="ADAL" clId="{B13162DD-1776-48D4-9343-E92FBE61D510}" dt="2023-09-27T10:49:17.943" v="304" actId="1076"/>
          <ac:spMkLst>
            <pc:docMk/>
            <pc:sldMk cId="3644905441" sldId="1762"/>
            <ac:spMk id="20" creationId="{F4E2FD16-8FAB-B8B3-32F7-2A812C751AD0}"/>
          </ac:spMkLst>
        </pc:spChg>
        <pc:spChg chg="add mod">
          <ac:chgData name="Jelte Fennema-Nio" userId="d4d71363-7db1-4043-8ec0-3ffd4598c387" providerId="ADAL" clId="{B13162DD-1776-48D4-9343-E92FBE61D510}" dt="2023-10-04T17:41:21.978" v="6261"/>
          <ac:spMkLst>
            <pc:docMk/>
            <pc:sldMk cId="3644905441" sldId="1762"/>
            <ac:spMk id="21" creationId="{26F92BE8-09C2-0144-6F39-7D38920C9AEB}"/>
          </ac:spMkLst>
        </pc:spChg>
        <pc:cxnChg chg="mod">
          <ac:chgData name="Jelte Fennema-Nio" userId="d4d71363-7db1-4043-8ec0-3ffd4598c387" providerId="ADAL" clId="{B13162DD-1776-48D4-9343-E92FBE61D510}" dt="2023-09-27T10:49:13.543" v="303" actId="1076"/>
          <ac:cxnSpMkLst>
            <pc:docMk/>
            <pc:sldMk cId="3644905441" sldId="1762"/>
            <ac:cxnSpMk id="12" creationId="{581C2BE1-9A91-1D16-E9D7-99AC98740671}"/>
          </ac:cxnSpMkLst>
        </pc:cxnChg>
        <pc:cxnChg chg="mod">
          <ac:chgData name="Jelte Fennema-Nio" userId="d4d71363-7db1-4043-8ec0-3ffd4598c387" providerId="ADAL" clId="{B13162DD-1776-48D4-9343-E92FBE61D510}" dt="2023-09-27T10:49:13.543" v="303" actId="1076"/>
          <ac:cxnSpMkLst>
            <pc:docMk/>
            <pc:sldMk cId="3644905441" sldId="1762"/>
            <ac:cxnSpMk id="16" creationId="{89D7A030-8ED7-F29A-F902-46D7C490E8BA}"/>
          </ac:cxnSpMkLst>
        </pc:cxnChg>
        <pc:cxnChg chg="mod">
          <ac:chgData name="Jelte Fennema-Nio" userId="d4d71363-7db1-4043-8ec0-3ffd4598c387" providerId="ADAL" clId="{B13162DD-1776-48D4-9343-E92FBE61D510}" dt="2023-09-27T10:49:13.543" v="303" actId="1076"/>
          <ac:cxnSpMkLst>
            <pc:docMk/>
            <pc:sldMk cId="3644905441" sldId="1762"/>
            <ac:cxnSpMk id="17" creationId="{ED205B09-D1B0-88A0-C8A1-0F204C7C623F}"/>
          </ac:cxnSpMkLst>
        </pc:cxnChg>
        <pc:cxnChg chg="add mod">
          <ac:chgData name="Jelte Fennema-Nio" userId="d4d71363-7db1-4043-8ec0-3ffd4598c387" providerId="ADAL" clId="{B13162DD-1776-48D4-9343-E92FBE61D510}" dt="2023-09-27T10:49:27.966" v="307" actId="14100"/>
          <ac:cxnSpMkLst>
            <pc:docMk/>
            <pc:sldMk cId="3644905441" sldId="1762"/>
            <ac:cxnSpMk id="25" creationId="{4435DF28-85E1-99E2-5D4B-091631A836F8}"/>
          </ac:cxnSpMkLst>
        </pc:cxnChg>
        <pc:cxnChg chg="add mod">
          <ac:chgData name="Jelte Fennema-Nio" userId="d4d71363-7db1-4043-8ec0-3ffd4598c387" providerId="ADAL" clId="{B13162DD-1776-48D4-9343-E92FBE61D510}" dt="2023-09-27T10:49:39.820" v="310" actId="14100"/>
          <ac:cxnSpMkLst>
            <pc:docMk/>
            <pc:sldMk cId="3644905441" sldId="1762"/>
            <ac:cxnSpMk id="28" creationId="{9166EA54-DCB2-53E5-DF81-6147CF048DA0}"/>
          </ac:cxnSpMkLst>
        </pc:cxnChg>
        <pc:cxnChg chg="add mod">
          <ac:chgData name="Jelte Fennema-Nio" userId="d4d71363-7db1-4043-8ec0-3ffd4598c387" providerId="ADAL" clId="{B13162DD-1776-48D4-9343-E92FBE61D510}" dt="2023-09-27T10:49:55.170" v="313" actId="14100"/>
          <ac:cxnSpMkLst>
            <pc:docMk/>
            <pc:sldMk cId="3644905441" sldId="1762"/>
            <ac:cxnSpMk id="31" creationId="{69B33D11-8814-FD63-BBCC-2BF59EDA2BE0}"/>
          </ac:cxnSpMkLst>
        </pc:cxnChg>
      </pc:sldChg>
      <pc:sldChg chg="modSp new del mod ord">
        <pc:chgData name="Jelte Fennema-Nio" userId="d4d71363-7db1-4043-8ec0-3ffd4598c387" providerId="ADAL" clId="{B13162DD-1776-48D4-9343-E92FBE61D510}" dt="2023-10-05T04:48:56.164" v="9620" actId="47"/>
        <pc:sldMkLst>
          <pc:docMk/>
          <pc:sldMk cId="3704277520" sldId="1763"/>
        </pc:sldMkLst>
        <pc:spChg chg="mod">
          <ac:chgData name="Jelte Fennema-Nio" userId="d4d71363-7db1-4043-8ec0-3ffd4598c387" providerId="ADAL" clId="{B13162DD-1776-48D4-9343-E92FBE61D510}" dt="2023-09-29T21:48:41.149" v="5212" actId="255"/>
          <ac:spMkLst>
            <pc:docMk/>
            <pc:sldMk cId="3704277520" sldId="1763"/>
            <ac:spMk id="2" creationId="{97B7A739-C3E0-DB37-7B52-0DC964C8ED9C}"/>
          </ac:spMkLst>
        </pc:spChg>
        <pc:spChg chg="mod">
          <ac:chgData name="Jelte Fennema-Nio" userId="d4d71363-7db1-4043-8ec0-3ffd4598c387" providerId="ADAL" clId="{B13162DD-1776-48D4-9343-E92FBE61D510}" dt="2023-10-05T04:15:47.013" v="8262" actId="6549"/>
          <ac:spMkLst>
            <pc:docMk/>
            <pc:sldMk cId="3704277520" sldId="1763"/>
            <ac:spMk id="3" creationId="{7C89B977-99E1-DA07-E55D-EA583657ABEC}"/>
          </ac:spMkLst>
        </pc:spChg>
      </pc:sldChg>
      <pc:sldChg chg="addSp delSp modSp new mod modClrScheme chgLayout">
        <pc:chgData name="Jelte Fennema-Nio" userId="d4d71363-7db1-4043-8ec0-3ffd4598c387" providerId="ADAL" clId="{B13162DD-1776-48D4-9343-E92FBE61D510}" dt="2023-10-05T05:35:32.919" v="10767" actId="20577"/>
        <pc:sldMkLst>
          <pc:docMk/>
          <pc:sldMk cId="3286843146" sldId="1764"/>
        </pc:sldMkLst>
        <pc:spChg chg="mod ord">
          <ac:chgData name="Jelte Fennema-Nio" userId="d4d71363-7db1-4043-8ec0-3ffd4598c387" providerId="ADAL" clId="{B13162DD-1776-48D4-9343-E92FBE61D510}" dt="2023-10-05T05:35:32.919" v="10767" actId="20577"/>
          <ac:spMkLst>
            <pc:docMk/>
            <pc:sldMk cId="3286843146" sldId="1764"/>
            <ac:spMk id="2" creationId="{6AFD6D06-A6FA-CE64-8E56-0A3F39854C8B}"/>
          </ac:spMkLst>
        </pc:spChg>
        <pc:spChg chg="del mod">
          <ac:chgData name="Jelte Fennema-Nio" userId="d4d71363-7db1-4043-8ec0-3ffd4598c387" providerId="ADAL" clId="{B13162DD-1776-48D4-9343-E92FBE61D510}" dt="2023-10-05T04:19:41.148" v="8424" actId="478"/>
          <ac:spMkLst>
            <pc:docMk/>
            <pc:sldMk cId="3286843146" sldId="1764"/>
            <ac:spMk id="3" creationId="{CC7F39F4-DFC9-BA0E-8718-C06588EB3507}"/>
          </ac:spMkLst>
        </pc:spChg>
        <pc:spChg chg="add del mod">
          <ac:chgData name="Jelte Fennema-Nio" userId="d4d71363-7db1-4043-8ec0-3ffd4598c387" providerId="ADAL" clId="{B13162DD-1776-48D4-9343-E92FBE61D510}" dt="2023-10-05T04:19:45.434" v="8425" actId="478"/>
          <ac:spMkLst>
            <pc:docMk/>
            <pc:sldMk cId="3286843146" sldId="1764"/>
            <ac:spMk id="5" creationId="{C28240BA-B773-8CCE-A9CB-C5A75ABFC4A7}"/>
          </ac:spMkLst>
        </pc:spChg>
        <pc:spChg chg="add del mod ord">
          <ac:chgData name="Jelte Fennema-Nio" userId="d4d71363-7db1-4043-8ec0-3ffd4598c387" providerId="ADAL" clId="{B13162DD-1776-48D4-9343-E92FBE61D510}" dt="2023-10-05T04:21:17.985" v="8440" actId="478"/>
          <ac:spMkLst>
            <pc:docMk/>
            <pc:sldMk cId="3286843146" sldId="1764"/>
            <ac:spMk id="6" creationId="{5ADD07D2-4848-DAC5-AC99-518ADEA489CD}"/>
          </ac:spMkLst>
        </pc:spChg>
        <pc:picChg chg="add mod">
          <ac:chgData name="Jelte Fennema-Nio" userId="d4d71363-7db1-4043-8ec0-3ffd4598c387" providerId="ADAL" clId="{B13162DD-1776-48D4-9343-E92FBE61D510}" dt="2023-10-05T04:21:00.551" v="8428" actId="1076"/>
          <ac:picMkLst>
            <pc:docMk/>
            <pc:sldMk cId="3286843146" sldId="1764"/>
            <ac:picMk id="8" creationId="{FBAD47A7-C992-368D-1285-1CF31367A187}"/>
          </ac:picMkLst>
        </pc:picChg>
      </pc:sldChg>
      <pc:sldChg chg="add del">
        <pc:chgData name="Jelte Fennema-Nio" userId="d4d71363-7db1-4043-8ec0-3ffd4598c387" providerId="ADAL" clId="{B13162DD-1776-48D4-9343-E92FBE61D510}" dt="2023-09-27T14:23:57.762" v="1007"/>
        <pc:sldMkLst>
          <pc:docMk/>
          <pc:sldMk cId="284539294" sldId="1765"/>
        </pc:sldMkLst>
      </pc:sldChg>
      <pc:sldChg chg="addSp delSp modSp add mod modClrScheme chgLayout">
        <pc:chgData name="Jelte Fennema-Nio" userId="d4d71363-7db1-4043-8ec0-3ffd4598c387" providerId="ADAL" clId="{B13162DD-1776-48D4-9343-E92FBE61D510}" dt="2023-10-04T17:58:38.767" v="6403" actId="700"/>
        <pc:sldMkLst>
          <pc:docMk/>
          <pc:sldMk cId="2405849999" sldId="1765"/>
        </pc:sldMkLst>
        <pc:spChg chg="mod ord">
          <ac:chgData name="Jelte Fennema-Nio" userId="d4d71363-7db1-4043-8ec0-3ffd4598c387" providerId="ADAL" clId="{B13162DD-1776-48D4-9343-E92FBE61D510}" dt="2023-10-04T17:58:38.767" v="6403" actId="700"/>
          <ac:spMkLst>
            <pc:docMk/>
            <pc:sldMk cId="2405849999" sldId="1765"/>
            <ac:spMk id="2" creationId="{3738AAE1-ECAD-454F-A150-47F568EF7C1E}"/>
          </ac:spMkLst>
        </pc:spChg>
        <pc:spChg chg="del mod">
          <ac:chgData name="Jelte Fennema-Nio" userId="d4d71363-7db1-4043-8ec0-3ffd4598c387" providerId="ADAL" clId="{B13162DD-1776-48D4-9343-E92FBE61D510}" dt="2023-09-27T14:24:19.062" v="1039" actId="478"/>
          <ac:spMkLst>
            <pc:docMk/>
            <pc:sldMk cId="2405849999" sldId="1765"/>
            <ac:spMk id="3" creationId="{2F870B6D-58F3-489A-A669-9E8AEC2D5B71}"/>
          </ac:spMkLst>
        </pc:spChg>
        <pc:spChg chg="add del mod ord">
          <ac:chgData name="Jelte Fennema-Nio" userId="d4d71363-7db1-4043-8ec0-3ffd4598c387" providerId="ADAL" clId="{B13162DD-1776-48D4-9343-E92FBE61D510}" dt="2023-10-04T17:54:32.454" v="6385" actId="700"/>
          <ac:spMkLst>
            <pc:docMk/>
            <pc:sldMk cId="2405849999" sldId="1765"/>
            <ac:spMk id="3" creationId="{404C355B-9F5B-06F8-DCEE-AC48435118AB}"/>
          </ac:spMkLst>
        </pc:spChg>
        <pc:spChg chg="add del mod ord">
          <ac:chgData name="Jelte Fennema-Nio" userId="d4d71363-7db1-4043-8ec0-3ffd4598c387" providerId="ADAL" clId="{B13162DD-1776-48D4-9343-E92FBE61D510}" dt="2023-10-04T17:54:55.443" v="6386" actId="700"/>
          <ac:spMkLst>
            <pc:docMk/>
            <pc:sldMk cId="2405849999" sldId="1765"/>
            <ac:spMk id="4" creationId="{26897011-50AD-B197-CBFD-BBC68BC1E4ED}"/>
          </ac:spMkLst>
        </pc:spChg>
        <pc:spChg chg="add del mod ord">
          <ac:chgData name="Jelte Fennema-Nio" userId="d4d71363-7db1-4043-8ec0-3ffd4598c387" providerId="ADAL" clId="{B13162DD-1776-48D4-9343-E92FBE61D510}" dt="2023-10-04T17:58:38.767" v="6403" actId="700"/>
          <ac:spMkLst>
            <pc:docMk/>
            <pc:sldMk cId="2405849999" sldId="1765"/>
            <ac:spMk id="5" creationId="{58A1C26C-67B4-34CD-BF0C-0B98E3743B3B}"/>
          </ac:spMkLst>
        </pc:spChg>
        <pc:spChg chg="add del mod ord">
          <ac:chgData name="Jelte Fennema-Nio" userId="d4d71363-7db1-4043-8ec0-3ffd4598c387" providerId="ADAL" clId="{B13162DD-1776-48D4-9343-E92FBE61D510}" dt="2023-10-04T17:58:38.767" v="6403" actId="700"/>
          <ac:spMkLst>
            <pc:docMk/>
            <pc:sldMk cId="2405849999" sldId="1765"/>
            <ac:spMk id="6" creationId="{C6B4C5CD-417A-171D-A66F-BF0DBD6AABA3}"/>
          </ac:spMkLst>
        </pc:spChg>
        <pc:spChg chg="add del mod ord">
          <ac:chgData name="Jelte Fennema-Nio" userId="d4d71363-7db1-4043-8ec0-3ffd4598c387" providerId="ADAL" clId="{B13162DD-1776-48D4-9343-E92FBE61D510}" dt="2023-10-04T17:57:44.417" v="6397"/>
          <ac:spMkLst>
            <pc:docMk/>
            <pc:sldMk cId="2405849999" sldId="1765"/>
            <ac:spMk id="7" creationId="{99538103-3450-2F49-7D97-AAFBAF226DB0}"/>
          </ac:spMkLst>
        </pc:spChg>
        <pc:spChg chg="add del mod ord">
          <ac:chgData name="Jelte Fennema-Nio" userId="d4d71363-7db1-4043-8ec0-3ffd4598c387" providerId="ADAL" clId="{B13162DD-1776-48D4-9343-E92FBE61D510}" dt="2023-10-04T17:58:38.767" v="6403" actId="700"/>
          <ac:spMkLst>
            <pc:docMk/>
            <pc:sldMk cId="2405849999" sldId="1765"/>
            <ac:spMk id="8" creationId="{D405D387-59B4-2A21-609F-3F231CD316BF}"/>
          </ac:spMkLst>
        </pc:spChg>
        <pc:spChg chg="add del mod ord">
          <ac:chgData name="Jelte Fennema-Nio" userId="d4d71363-7db1-4043-8ec0-3ffd4598c387" providerId="ADAL" clId="{B13162DD-1776-48D4-9343-E92FBE61D510}" dt="2023-10-04T17:58:38.767" v="6403" actId="700"/>
          <ac:spMkLst>
            <pc:docMk/>
            <pc:sldMk cId="2405849999" sldId="1765"/>
            <ac:spMk id="9" creationId="{22E968BD-876E-46E3-0E9E-B94C586DE7EF}"/>
          </ac:spMkLst>
        </pc:spChg>
        <pc:spChg chg="add del mod ord">
          <ac:chgData name="Jelte Fennema-Nio" userId="d4d71363-7db1-4043-8ec0-3ffd4598c387" providerId="ADAL" clId="{B13162DD-1776-48D4-9343-E92FBE61D510}" dt="2023-10-04T17:58:38.767" v="6403" actId="700"/>
          <ac:spMkLst>
            <pc:docMk/>
            <pc:sldMk cId="2405849999" sldId="1765"/>
            <ac:spMk id="10" creationId="{EAEC2272-E8EC-2DEE-81E4-A85AA1021615}"/>
          </ac:spMkLst>
        </pc:spChg>
        <pc:spChg chg="add del mod">
          <ac:chgData name="Jelte Fennema-Nio" userId="d4d71363-7db1-4043-8ec0-3ffd4598c387" providerId="ADAL" clId="{B13162DD-1776-48D4-9343-E92FBE61D510}" dt="2023-10-04T17:57:52.245" v="6399" actId="478"/>
          <ac:spMkLst>
            <pc:docMk/>
            <pc:sldMk cId="2405849999" sldId="1765"/>
            <ac:spMk id="22" creationId="{8C51F202-5161-12B2-630D-6A34299FF90E}"/>
          </ac:spMkLst>
        </pc:spChg>
        <pc:spChg chg="add mod ord">
          <ac:chgData name="Jelte Fennema-Nio" userId="d4d71363-7db1-4043-8ec0-3ffd4598c387" providerId="ADAL" clId="{B13162DD-1776-48D4-9343-E92FBE61D510}" dt="2023-10-04T17:58:38.767" v="6403" actId="700"/>
          <ac:spMkLst>
            <pc:docMk/>
            <pc:sldMk cId="2405849999" sldId="1765"/>
            <ac:spMk id="25" creationId="{97C2EB12-9483-683F-60A8-5EDBAE195CD2}"/>
          </ac:spMkLst>
        </pc:spChg>
        <pc:picChg chg="add del mod">
          <ac:chgData name="Jelte Fennema-Nio" userId="d4d71363-7db1-4043-8ec0-3ffd4598c387" providerId="ADAL" clId="{B13162DD-1776-48D4-9343-E92FBE61D510}" dt="2023-10-04T17:57:38.289" v="6390"/>
          <ac:picMkLst>
            <pc:docMk/>
            <pc:sldMk cId="2405849999" sldId="1765"/>
            <ac:picMk id="12" creationId="{BB0366F3-0F25-E686-0C98-9FB913EA8439}"/>
          </ac:picMkLst>
        </pc:picChg>
        <pc:picChg chg="add del mod">
          <ac:chgData name="Jelte Fennema-Nio" userId="d4d71363-7db1-4043-8ec0-3ffd4598c387" providerId="ADAL" clId="{B13162DD-1776-48D4-9343-E92FBE61D510}" dt="2023-10-04T17:57:41.266" v="6392"/>
          <ac:picMkLst>
            <pc:docMk/>
            <pc:sldMk cId="2405849999" sldId="1765"/>
            <ac:picMk id="14" creationId="{588F56A2-159D-D543-97B9-5DD7B8A78FA6}"/>
          </ac:picMkLst>
        </pc:picChg>
        <pc:picChg chg="add del mod">
          <ac:chgData name="Jelte Fennema-Nio" userId="d4d71363-7db1-4043-8ec0-3ffd4598c387" providerId="ADAL" clId="{B13162DD-1776-48D4-9343-E92FBE61D510}" dt="2023-10-04T17:57:42.626" v="6394"/>
          <ac:picMkLst>
            <pc:docMk/>
            <pc:sldMk cId="2405849999" sldId="1765"/>
            <ac:picMk id="16" creationId="{772CD2AB-5CC0-97B6-206B-F3DE20CEDB51}"/>
          </ac:picMkLst>
        </pc:picChg>
        <pc:picChg chg="add del mod">
          <ac:chgData name="Jelte Fennema-Nio" userId="d4d71363-7db1-4043-8ec0-3ffd4598c387" providerId="ADAL" clId="{B13162DD-1776-48D4-9343-E92FBE61D510}" dt="2023-10-04T17:57:43.890" v="6396"/>
          <ac:picMkLst>
            <pc:docMk/>
            <pc:sldMk cId="2405849999" sldId="1765"/>
            <ac:picMk id="18" creationId="{D07A677B-803B-3938-83AD-A1F2BC2766DF}"/>
          </ac:picMkLst>
        </pc:picChg>
        <pc:picChg chg="add del mod">
          <ac:chgData name="Jelte Fennema-Nio" userId="d4d71363-7db1-4043-8ec0-3ffd4598c387" providerId="ADAL" clId="{B13162DD-1776-48D4-9343-E92FBE61D510}" dt="2023-10-04T17:57:49.486" v="6398" actId="478"/>
          <ac:picMkLst>
            <pc:docMk/>
            <pc:sldMk cId="2405849999" sldId="1765"/>
            <ac:picMk id="20" creationId="{3C6AD8B4-2622-11AF-2DAB-063CAAAC2F92}"/>
          </ac:picMkLst>
        </pc:picChg>
        <pc:picChg chg="add mod">
          <ac:chgData name="Jelte Fennema-Nio" userId="d4d71363-7db1-4043-8ec0-3ffd4598c387" providerId="ADAL" clId="{B13162DD-1776-48D4-9343-E92FBE61D510}" dt="2023-10-04T17:57:56.582" v="6401" actId="1076"/>
          <ac:picMkLst>
            <pc:docMk/>
            <pc:sldMk cId="2405849999" sldId="1765"/>
            <ac:picMk id="24" creationId="{16387480-87F3-7AED-FC2E-F87ABAFB7276}"/>
          </ac:picMkLst>
        </pc:picChg>
      </pc:sldChg>
      <pc:sldChg chg="add del">
        <pc:chgData name="Jelte Fennema-Nio" userId="d4d71363-7db1-4043-8ec0-3ffd4598c387" providerId="ADAL" clId="{B13162DD-1776-48D4-9343-E92FBE61D510}" dt="2023-09-27T14:23:57.762" v="1007"/>
        <pc:sldMkLst>
          <pc:docMk/>
          <pc:sldMk cId="2141736453" sldId="1766"/>
        </pc:sldMkLst>
      </pc:sldChg>
      <pc:sldChg chg="addSp delSp modSp new mod modClrScheme chgLayout">
        <pc:chgData name="Jelte Fennema-Nio" userId="d4d71363-7db1-4043-8ec0-3ffd4598c387" providerId="ADAL" clId="{B13162DD-1776-48D4-9343-E92FBE61D510}" dt="2023-10-04T18:06:18.811" v="6572" actId="1076"/>
        <pc:sldMkLst>
          <pc:docMk/>
          <pc:sldMk cId="3028984627" sldId="1766"/>
        </pc:sldMkLst>
        <pc:spChg chg="mod ord">
          <ac:chgData name="Jelte Fennema-Nio" userId="d4d71363-7db1-4043-8ec0-3ffd4598c387" providerId="ADAL" clId="{B13162DD-1776-48D4-9343-E92FBE61D510}" dt="2023-10-04T17:58:30.080" v="6402" actId="700"/>
          <ac:spMkLst>
            <pc:docMk/>
            <pc:sldMk cId="3028984627" sldId="1766"/>
            <ac:spMk id="2" creationId="{92BB8942-9CC4-A277-63BF-8C08336B7687}"/>
          </ac:spMkLst>
        </pc:spChg>
        <pc:spChg chg="del mod ord">
          <ac:chgData name="Jelte Fennema-Nio" userId="d4d71363-7db1-4043-8ec0-3ffd4598c387" providerId="ADAL" clId="{B13162DD-1776-48D4-9343-E92FBE61D510}" dt="2023-10-04T17:58:30.080" v="6402" actId="700"/>
          <ac:spMkLst>
            <pc:docMk/>
            <pc:sldMk cId="3028984627" sldId="1766"/>
            <ac:spMk id="3" creationId="{7FFC0880-A592-860F-7190-5A4E54898983}"/>
          </ac:spMkLst>
        </pc:spChg>
        <pc:spChg chg="add mod ord">
          <ac:chgData name="Jelte Fennema-Nio" userId="d4d71363-7db1-4043-8ec0-3ffd4598c387" providerId="ADAL" clId="{B13162DD-1776-48D4-9343-E92FBE61D510}" dt="2023-10-04T17:58:30.080" v="6402" actId="700"/>
          <ac:spMkLst>
            <pc:docMk/>
            <pc:sldMk cId="3028984627" sldId="1766"/>
            <ac:spMk id="4" creationId="{A74FE248-B71D-392C-4175-31D695A3C1EA}"/>
          </ac:spMkLst>
        </pc:spChg>
        <pc:picChg chg="add mod">
          <ac:chgData name="Jelte Fennema-Nio" userId="d4d71363-7db1-4043-8ec0-3ffd4598c387" providerId="ADAL" clId="{B13162DD-1776-48D4-9343-E92FBE61D510}" dt="2023-10-04T18:06:18.811" v="6572" actId="1076"/>
          <ac:picMkLst>
            <pc:docMk/>
            <pc:sldMk cId="3028984627" sldId="1766"/>
            <ac:picMk id="6" creationId="{EA0A8B98-C13E-2416-33A2-9FA6778E8F06}"/>
          </ac:picMkLst>
        </pc:picChg>
      </pc:sldChg>
      <pc:sldChg chg="addSp delSp modSp new mod modClrScheme chgLayout">
        <pc:chgData name="Jelte Fennema-Nio" userId="d4d71363-7db1-4043-8ec0-3ffd4598c387" providerId="ADAL" clId="{B13162DD-1776-48D4-9343-E92FBE61D510}" dt="2023-10-04T18:02:36.640" v="6437" actId="1076"/>
        <pc:sldMkLst>
          <pc:docMk/>
          <pc:sldMk cId="276706181" sldId="1767"/>
        </pc:sldMkLst>
        <pc:spChg chg="mod ord">
          <ac:chgData name="Jelte Fennema-Nio" userId="d4d71363-7db1-4043-8ec0-3ffd4598c387" providerId="ADAL" clId="{B13162DD-1776-48D4-9343-E92FBE61D510}" dt="2023-10-04T17:58:56.551" v="6404" actId="700"/>
          <ac:spMkLst>
            <pc:docMk/>
            <pc:sldMk cId="276706181" sldId="1767"/>
            <ac:spMk id="2" creationId="{D5EA3318-40BE-7B65-C7BD-F12BF0B4B933}"/>
          </ac:spMkLst>
        </pc:spChg>
        <pc:spChg chg="del mod ord">
          <ac:chgData name="Jelte Fennema-Nio" userId="d4d71363-7db1-4043-8ec0-3ffd4598c387" providerId="ADAL" clId="{B13162DD-1776-48D4-9343-E92FBE61D510}" dt="2023-10-04T17:58:56.551" v="6404" actId="700"/>
          <ac:spMkLst>
            <pc:docMk/>
            <pc:sldMk cId="276706181" sldId="1767"/>
            <ac:spMk id="3" creationId="{7131A2CF-B429-72A2-7D07-DA57A9CF9664}"/>
          </ac:spMkLst>
        </pc:spChg>
        <pc:spChg chg="add mod ord">
          <ac:chgData name="Jelte Fennema-Nio" userId="d4d71363-7db1-4043-8ec0-3ffd4598c387" providerId="ADAL" clId="{B13162DD-1776-48D4-9343-E92FBE61D510}" dt="2023-10-04T17:58:56.551" v="6404" actId="700"/>
          <ac:spMkLst>
            <pc:docMk/>
            <pc:sldMk cId="276706181" sldId="1767"/>
            <ac:spMk id="4" creationId="{0752C6FD-7D91-EC90-89B2-46F085DB0740}"/>
          </ac:spMkLst>
        </pc:spChg>
        <pc:picChg chg="add mod">
          <ac:chgData name="Jelte Fennema-Nio" userId="d4d71363-7db1-4043-8ec0-3ffd4598c387" providerId="ADAL" clId="{B13162DD-1776-48D4-9343-E92FBE61D510}" dt="2023-10-04T18:02:36.640" v="6437" actId="1076"/>
          <ac:picMkLst>
            <pc:docMk/>
            <pc:sldMk cId="276706181" sldId="1767"/>
            <ac:picMk id="6" creationId="{AAFFD42A-A2C0-B954-362B-BCEF7564633D}"/>
          </ac:picMkLst>
        </pc:picChg>
      </pc:sldChg>
      <pc:sldChg chg="add del">
        <pc:chgData name="Jelte Fennema-Nio" userId="d4d71363-7db1-4043-8ec0-3ffd4598c387" providerId="ADAL" clId="{B13162DD-1776-48D4-9343-E92FBE61D510}" dt="2023-09-27T14:23:57.762" v="1007"/>
        <pc:sldMkLst>
          <pc:docMk/>
          <pc:sldMk cId="675683734" sldId="1767"/>
        </pc:sldMkLst>
      </pc:sldChg>
      <pc:sldChg chg="add del">
        <pc:chgData name="Jelte Fennema-Nio" userId="d4d71363-7db1-4043-8ec0-3ffd4598c387" providerId="ADAL" clId="{B13162DD-1776-48D4-9343-E92FBE61D510}" dt="2023-09-27T14:25:12.123" v="1151"/>
        <pc:sldMkLst>
          <pc:docMk/>
          <pc:sldMk cId="1140173749" sldId="1768"/>
        </pc:sldMkLst>
      </pc:sldChg>
      <pc:sldChg chg="addSp delSp modSp add mod">
        <pc:chgData name="Jelte Fennema-Nio" userId="d4d71363-7db1-4043-8ec0-3ffd4598c387" providerId="ADAL" clId="{B13162DD-1776-48D4-9343-E92FBE61D510}" dt="2023-09-29T21:45:50.180" v="5183" actId="255"/>
        <pc:sldMkLst>
          <pc:docMk/>
          <pc:sldMk cId="1325957149" sldId="1768"/>
        </pc:sldMkLst>
        <pc:spChg chg="mod">
          <ac:chgData name="Jelte Fennema-Nio" userId="d4d71363-7db1-4043-8ec0-3ffd4598c387" providerId="ADAL" clId="{B13162DD-1776-48D4-9343-E92FBE61D510}" dt="2023-09-29T21:45:50.180" v="5183" actId="255"/>
          <ac:spMkLst>
            <pc:docMk/>
            <pc:sldMk cId="1325957149" sldId="1768"/>
            <ac:spMk id="2" creationId="{D5EA3318-40BE-7B65-C7BD-F12BF0B4B933}"/>
          </ac:spMkLst>
        </pc:spChg>
        <pc:spChg chg="del">
          <ac:chgData name="Jelte Fennema-Nio" userId="d4d71363-7db1-4043-8ec0-3ffd4598c387" providerId="ADAL" clId="{B13162DD-1776-48D4-9343-E92FBE61D510}" dt="2023-09-27T14:25:30.310" v="1196" actId="478"/>
          <ac:spMkLst>
            <pc:docMk/>
            <pc:sldMk cId="1325957149" sldId="1768"/>
            <ac:spMk id="3" creationId="{7131A2CF-B429-72A2-7D07-DA57A9CF9664}"/>
          </ac:spMkLst>
        </pc:spChg>
        <pc:spChg chg="add mod">
          <ac:chgData name="Jelte Fennema-Nio" userId="d4d71363-7db1-4043-8ec0-3ffd4598c387" providerId="ADAL" clId="{B13162DD-1776-48D4-9343-E92FBE61D510}" dt="2023-09-27T14:35:35.688" v="1724"/>
          <ac:spMkLst>
            <pc:docMk/>
            <pc:sldMk cId="1325957149" sldId="1768"/>
            <ac:spMk id="4" creationId="{AFCD987F-767D-FC86-865E-D14021F48CB1}"/>
          </ac:spMkLst>
        </pc:spChg>
        <pc:spChg chg="add mod">
          <ac:chgData name="Jelte Fennema-Nio" userId="d4d71363-7db1-4043-8ec0-3ffd4598c387" providerId="ADAL" clId="{B13162DD-1776-48D4-9343-E92FBE61D510}" dt="2023-09-27T14:35:35.688" v="1724"/>
          <ac:spMkLst>
            <pc:docMk/>
            <pc:sldMk cId="1325957149" sldId="1768"/>
            <ac:spMk id="5" creationId="{771D4A87-1F98-4135-EC04-1F5295BC6003}"/>
          </ac:spMkLst>
        </pc:spChg>
      </pc:sldChg>
      <pc:sldChg chg="add del">
        <pc:chgData name="Jelte Fennema-Nio" userId="d4d71363-7db1-4043-8ec0-3ffd4598c387" providerId="ADAL" clId="{B13162DD-1776-48D4-9343-E92FBE61D510}" dt="2023-09-27T14:23:57.762" v="1007"/>
        <pc:sldMkLst>
          <pc:docMk/>
          <pc:sldMk cId="4174704563" sldId="1768"/>
        </pc:sldMkLst>
      </pc:sldChg>
      <pc:sldChg chg="add del">
        <pc:chgData name="Jelte Fennema-Nio" userId="d4d71363-7db1-4043-8ec0-3ffd4598c387" providerId="ADAL" clId="{B13162DD-1776-48D4-9343-E92FBE61D510}" dt="2023-09-27T14:23:57.762" v="1007"/>
        <pc:sldMkLst>
          <pc:docMk/>
          <pc:sldMk cId="2490615231" sldId="1769"/>
        </pc:sldMkLst>
      </pc:sldChg>
      <pc:sldChg chg="delSp modSp new del mod">
        <pc:chgData name="Jelte Fennema-Nio" userId="d4d71363-7db1-4043-8ec0-3ffd4598c387" providerId="ADAL" clId="{B13162DD-1776-48D4-9343-E92FBE61D510}" dt="2023-09-27T14:35:28.218" v="1723" actId="47"/>
        <pc:sldMkLst>
          <pc:docMk/>
          <pc:sldMk cId="3619323021" sldId="1769"/>
        </pc:sldMkLst>
        <pc:spChg chg="mod">
          <ac:chgData name="Jelte Fennema-Nio" userId="d4d71363-7db1-4043-8ec0-3ffd4598c387" providerId="ADAL" clId="{B13162DD-1776-48D4-9343-E92FBE61D510}" dt="2023-09-27T14:27:02.977" v="1349" actId="20577"/>
          <ac:spMkLst>
            <pc:docMk/>
            <pc:sldMk cId="3619323021" sldId="1769"/>
            <ac:spMk id="2" creationId="{9E293868-A7BE-252D-BADE-A7BEB0ABF74D}"/>
          </ac:spMkLst>
        </pc:spChg>
        <pc:spChg chg="del">
          <ac:chgData name="Jelte Fennema-Nio" userId="d4d71363-7db1-4043-8ec0-3ffd4598c387" providerId="ADAL" clId="{B13162DD-1776-48D4-9343-E92FBE61D510}" dt="2023-09-27T14:26:53.735" v="1297" actId="478"/>
          <ac:spMkLst>
            <pc:docMk/>
            <pc:sldMk cId="3619323021" sldId="1769"/>
            <ac:spMk id="3" creationId="{1B5EAC90-0AAB-2FBA-EE72-8AF8AF69DE12}"/>
          </ac:spMkLst>
        </pc:spChg>
      </pc:sldChg>
      <pc:sldChg chg="add del">
        <pc:chgData name="Jelte Fennema-Nio" userId="d4d71363-7db1-4043-8ec0-3ffd4598c387" providerId="ADAL" clId="{B13162DD-1776-48D4-9343-E92FBE61D510}" dt="2023-09-27T14:27:06.711" v="1351"/>
        <pc:sldMkLst>
          <pc:docMk/>
          <pc:sldMk cId="1798156454" sldId="1770"/>
        </pc:sldMkLst>
      </pc:sldChg>
      <pc:sldChg chg="delSp modSp add mod">
        <pc:chgData name="Jelte Fennema-Nio" userId="d4d71363-7db1-4043-8ec0-3ffd4598c387" providerId="ADAL" clId="{B13162DD-1776-48D4-9343-E92FBE61D510}" dt="2023-09-29T21:45:57.206" v="5184" actId="255"/>
        <pc:sldMkLst>
          <pc:docMk/>
          <pc:sldMk cId="2936378319" sldId="1770"/>
        </pc:sldMkLst>
        <pc:spChg chg="mod">
          <ac:chgData name="Jelte Fennema-Nio" userId="d4d71363-7db1-4043-8ec0-3ffd4598c387" providerId="ADAL" clId="{B13162DD-1776-48D4-9343-E92FBE61D510}" dt="2023-09-29T21:45:57.206" v="5184" actId="255"/>
          <ac:spMkLst>
            <pc:docMk/>
            <pc:sldMk cId="2936378319" sldId="1770"/>
            <ac:spMk id="2" creationId="{5BAAB156-5B8D-0809-9AC0-458CD3BBF2F8}"/>
          </ac:spMkLst>
        </pc:spChg>
        <pc:spChg chg="mod">
          <ac:chgData name="Jelte Fennema-Nio" userId="d4d71363-7db1-4043-8ec0-3ffd4598c387" providerId="ADAL" clId="{B13162DD-1776-48D4-9343-E92FBE61D510}" dt="2023-09-27T14:27:57.666" v="1362" actId="1076"/>
          <ac:spMkLst>
            <pc:docMk/>
            <pc:sldMk cId="2936378319" sldId="1770"/>
            <ac:spMk id="5" creationId="{611DD375-CA69-B368-B982-F8BF8FB2D495}"/>
          </ac:spMkLst>
        </pc:spChg>
        <pc:spChg chg="del">
          <ac:chgData name="Jelte Fennema-Nio" userId="d4d71363-7db1-4043-8ec0-3ffd4598c387" providerId="ADAL" clId="{B13162DD-1776-48D4-9343-E92FBE61D510}" dt="2023-09-27T14:27:25.475" v="1355" actId="478"/>
          <ac:spMkLst>
            <pc:docMk/>
            <pc:sldMk cId="2936378319" sldId="1770"/>
            <ac:spMk id="6" creationId="{91A0AF20-DD8D-E10D-7FD5-53D67179C4BC}"/>
          </ac:spMkLst>
        </pc:spChg>
        <pc:spChg chg="mod">
          <ac:chgData name="Jelte Fennema-Nio" userId="d4d71363-7db1-4043-8ec0-3ffd4598c387" providerId="ADAL" clId="{B13162DD-1776-48D4-9343-E92FBE61D510}" dt="2023-09-27T14:27:51.342" v="1361" actId="14100"/>
          <ac:spMkLst>
            <pc:docMk/>
            <pc:sldMk cId="2936378319" sldId="1770"/>
            <ac:spMk id="7" creationId="{17313EF7-DE46-907D-B09F-C8E34C2C771F}"/>
          </ac:spMkLst>
        </pc:spChg>
        <pc:spChg chg="mod">
          <ac:chgData name="Jelte Fennema-Nio" userId="d4d71363-7db1-4043-8ec0-3ffd4598c387" providerId="ADAL" clId="{B13162DD-1776-48D4-9343-E92FBE61D510}" dt="2023-09-27T14:27:48.034" v="1360" actId="14100"/>
          <ac:spMkLst>
            <pc:docMk/>
            <pc:sldMk cId="2936378319" sldId="1770"/>
            <ac:spMk id="8" creationId="{A78A544B-DBE3-1479-8C09-8EFE9BD81377}"/>
          </ac:spMkLst>
        </pc:spChg>
        <pc:spChg chg="mod">
          <ac:chgData name="Jelte Fennema-Nio" userId="d4d71363-7db1-4043-8ec0-3ffd4598c387" providerId="ADAL" clId="{B13162DD-1776-48D4-9343-E92FBE61D510}" dt="2023-09-27T14:28:02.482" v="1363" actId="1076"/>
          <ac:spMkLst>
            <pc:docMk/>
            <pc:sldMk cId="2936378319" sldId="1770"/>
            <ac:spMk id="9" creationId="{6E09B702-9758-1929-9BF7-7B161E994684}"/>
          </ac:spMkLst>
        </pc:spChg>
        <pc:spChg chg="del">
          <ac:chgData name="Jelte Fennema-Nio" userId="d4d71363-7db1-4043-8ec0-3ffd4598c387" providerId="ADAL" clId="{B13162DD-1776-48D4-9343-E92FBE61D510}" dt="2023-09-27T14:27:22.797" v="1354" actId="478"/>
          <ac:spMkLst>
            <pc:docMk/>
            <pc:sldMk cId="2936378319" sldId="1770"/>
            <ac:spMk id="10" creationId="{57C9BA00-55B2-866F-D37A-6F2ADEB76AF2}"/>
          </ac:spMkLst>
        </pc:spChg>
        <pc:spChg chg="mod">
          <ac:chgData name="Jelte Fennema-Nio" userId="d4d71363-7db1-4043-8ec0-3ffd4598c387" providerId="ADAL" clId="{B13162DD-1776-48D4-9343-E92FBE61D510}" dt="2023-09-27T14:28:14.327" v="1367" actId="14100"/>
          <ac:spMkLst>
            <pc:docMk/>
            <pc:sldMk cId="2936378319" sldId="1770"/>
            <ac:spMk id="11" creationId="{018DF032-25E5-756A-6479-E5EAAC4862EF}"/>
          </ac:spMkLst>
        </pc:spChg>
        <pc:cxnChg chg="del mod">
          <ac:chgData name="Jelte Fennema-Nio" userId="d4d71363-7db1-4043-8ec0-3ffd4598c387" providerId="ADAL" clId="{B13162DD-1776-48D4-9343-E92FBE61D510}" dt="2023-09-27T14:27:30.966" v="1357" actId="478"/>
          <ac:cxnSpMkLst>
            <pc:docMk/>
            <pc:sldMk cId="2936378319" sldId="1770"/>
            <ac:cxnSpMk id="12" creationId="{581C2BE1-9A91-1D16-E9D7-99AC98740671}"/>
          </ac:cxnSpMkLst>
        </pc:cxnChg>
        <pc:cxnChg chg="del mod">
          <ac:chgData name="Jelte Fennema-Nio" userId="d4d71363-7db1-4043-8ec0-3ffd4598c387" providerId="ADAL" clId="{B13162DD-1776-48D4-9343-E92FBE61D510}" dt="2023-09-27T14:27:27.308" v="1356" actId="478"/>
          <ac:cxnSpMkLst>
            <pc:docMk/>
            <pc:sldMk cId="2936378319" sldId="1770"/>
            <ac:cxnSpMk id="16" creationId="{89D7A030-8ED7-F29A-F902-46D7C490E8BA}"/>
          </ac:cxnSpMkLst>
        </pc:cxnChg>
        <pc:cxnChg chg="mod">
          <ac:chgData name="Jelte Fennema-Nio" userId="d4d71363-7db1-4043-8ec0-3ffd4598c387" providerId="ADAL" clId="{B13162DD-1776-48D4-9343-E92FBE61D510}" dt="2023-09-27T14:28:26.921" v="1368" actId="14100"/>
          <ac:cxnSpMkLst>
            <pc:docMk/>
            <pc:sldMk cId="2936378319" sldId="1770"/>
            <ac:cxnSpMk id="19" creationId="{DA24E20E-D5EA-EB80-8FEF-F18AD9C1D651}"/>
          </ac:cxnSpMkLst>
        </pc:cxnChg>
        <pc:cxnChg chg="mod">
          <ac:chgData name="Jelte Fennema-Nio" userId="d4d71363-7db1-4043-8ec0-3ffd4598c387" providerId="ADAL" clId="{B13162DD-1776-48D4-9343-E92FBE61D510}" dt="2023-09-27T14:28:02.482" v="1363" actId="1076"/>
          <ac:cxnSpMkLst>
            <pc:docMk/>
            <pc:sldMk cId="2936378319" sldId="1770"/>
            <ac:cxnSpMk id="23" creationId="{7E13D056-4CC4-B8A8-A6C1-716556A0365E}"/>
          </ac:cxnSpMkLst>
        </pc:cxnChg>
      </pc:sldChg>
      <pc:sldChg chg="add del">
        <pc:chgData name="Jelte Fennema-Nio" userId="d4d71363-7db1-4043-8ec0-3ffd4598c387" providerId="ADAL" clId="{B13162DD-1776-48D4-9343-E92FBE61D510}" dt="2023-09-27T14:23:57.762" v="1007"/>
        <pc:sldMkLst>
          <pc:docMk/>
          <pc:sldMk cId="3341877502" sldId="1770"/>
        </pc:sldMkLst>
      </pc:sldChg>
      <pc:sldChg chg="add del">
        <pc:chgData name="Jelte Fennema-Nio" userId="d4d71363-7db1-4043-8ec0-3ffd4598c387" providerId="ADAL" clId="{B13162DD-1776-48D4-9343-E92FBE61D510}" dt="2023-09-27T14:23:57.762" v="1007"/>
        <pc:sldMkLst>
          <pc:docMk/>
          <pc:sldMk cId="18548560" sldId="1771"/>
        </pc:sldMkLst>
      </pc:sldChg>
      <pc:sldChg chg="modSp add del mod">
        <pc:chgData name="Jelte Fennema-Nio" userId="d4d71363-7db1-4043-8ec0-3ffd4598c387" providerId="ADAL" clId="{B13162DD-1776-48D4-9343-E92FBE61D510}" dt="2023-09-29T21:46:02.273" v="5185" actId="255"/>
        <pc:sldMkLst>
          <pc:docMk/>
          <pc:sldMk cId="3449923876" sldId="1771"/>
        </pc:sldMkLst>
        <pc:spChg chg="mod">
          <ac:chgData name="Jelte Fennema-Nio" userId="d4d71363-7db1-4043-8ec0-3ffd4598c387" providerId="ADAL" clId="{B13162DD-1776-48D4-9343-E92FBE61D510}" dt="2023-09-29T21:46:02.273" v="5185" actId="255"/>
          <ac:spMkLst>
            <pc:docMk/>
            <pc:sldMk cId="3449923876" sldId="1771"/>
            <ac:spMk id="2" creationId="{5BAAB156-5B8D-0809-9AC0-458CD3BBF2F8}"/>
          </ac:spMkLst>
        </pc:spChg>
      </pc:sldChg>
      <pc:sldChg chg="add del">
        <pc:chgData name="Jelte Fennema-Nio" userId="d4d71363-7db1-4043-8ec0-3ffd4598c387" providerId="ADAL" clId="{B13162DD-1776-48D4-9343-E92FBE61D510}" dt="2023-09-27T14:28:51.948" v="1371"/>
        <pc:sldMkLst>
          <pc:docMk/>
          <pc:sldMk cId="249725346" sldId="1772"/>
        </pc:sldMkLst>
      </pc:sldChg>
      <pc:sldChg chg="add del">
        <pc:chgData name="Jelte Fennema-Nio" userId="d4d71363-7db1-4043-8ec0-3ffd4598c387" providerId="ADAL" clId="{B13162DD-1776-48D4-9343-E92FBE61D510}" dt="2023-09-27T14:23:57.762" v="1007"/>
        <pc:sldMkLst>
          <pc:docMk/>
          <pc:sldMk cId="1099300583" sldId="1772"/>
        </pc:sldMkLst>
      </pc:sldChg>
      <pc:sldChg chg="addSp delSp modSp add mod">
        <pc:chgData name="Jelte Fennema-Nio" userId="d4d71363-7db1-4043-8ec0-3ffd4598c387" providerId="ADAL" clId="{B13162DD-1776-48D4-9343-E92FBE61D510}" dt="2023-09-29T21:46:06.598" v="5186" actId="255"/>
        <pc:sldMkLst>
          <pc:docMk/>
          <pc:sldMk cId="1916227665" sldId="1772"/>
        </pc:sldMkLst>
        <pc:spChg chg="mod">
          <ac:chgData name="Jelte Fennema-Nio" userId="d4d71363-7db1-4043-8ec0-3ffd4598c387" providerId="ADAL" clId="{B13162DD-1776-48D4-9343-E92FBE61D510}" dt="2023-09-29T21:46:06.598" v="5186" actId="255"/>
          <ac:spMkLst>
            <pc:docMk/>
            <pc:sldMk cId="1916227665" sldId="1772"/>
            <ac:spMk id="2" creationId="{5BAAB156-5B8D-0809-9AC0-458CD3BBF2F8}"/>
          </ac:spMkLst>
        </pc:spChg>
        <pc:spChg chg="add mod ord">
          <ac:chgData name="Jelte Fennema-Nio" userId="d4d71363-7db1-4043-8ec0-3ffd4598c387" providerId="ADAL" clId="{B13162DD-1776-48D4-9343-E92FBE61D510}" dt="2023-09-27T14:31:18.313" v="1528" actId="167"/>
          <ac:spMkLst>
            <pc:docMk/>
            <pc:sldMk cId="1916227665" sldId="1772"/>
            <ac:spMk id="3" creationId="{79D90223-7EA2-F018-2253-7AA15932196F}"/>
          </ac:spMkLst>
        </pc:spChg>
        <pc:spChg chg="add mod ord">
          <ac:chgData name="Jelte Fennema-Nio" userId="d4d71363-7db1-4043-8ec0-3ffd4598c387" providerId="ADAL" clId="{B13162DD-1776-48D4-9343-E92FBE61D510}" dt="2023-09-27T14:31:18.313" v="1528" actId="167"/>
          <ac:spMkLst>
            <pc:docMk/>
            <pc:sldMk cId="1916227665" sldId="1772"/>
            <ac:spMk id="6" creationId="{C2C8C3ED-E2C8-2E92-2AE1-38AB662C794B}"/>
          </ac:spMkLst>
        </pc:spChg>
        <pc:spChg chg="add mod ord">
          <ac:chgData name="Jelte Fennema-Nio" userId="d4d71363-7db1-4043-8ec0-3ffd4598c387" providerId="ADAL" clId="{B13162DD-1776-48D4-9343-E92FBE61D510}" dt="2023-09-27T14:31:39.614" v="1535" actId="167"/>
          <ac:spMkLst>
            <pc:docMk/>
            <pc:sldMk cId="1916227665" sldId="1772"/>
            <ac:spMk id="10" creationId="{3D10FD35-B3E1-AC05-9E69-28E3B2B461D5}"/>
          </ac:spMkLst>
        </pc:spChg>
        <pc:spChg chg="add mod ord">
          <ac:chgData name="Jelte Fennema-Nio" userId="d4d71363-7db1-4043-8ec0-3ffd4598c387" providerId="ADAL" clId="{B13162DD-1776-48D4-9343-E92FBE61D510}" dt="2023-09-27T14:33:36.012" v="1586" actId="1076"/>
          <ac:spMkLst>
            <pc:docMk/>
            <pc:sldMk cId="1916227665" sldId="1772"/>
            <ac:spMk id="12" creationId="{66502F36-06D4-7A0C-259D-92B33325FF4C}"/>
          </ac:spMkLst>
        </pc:spChg>
        <pc:spChg chg="add del mod">
          <ac:chgData name="Jelte Fennema-Nio" userId="d4d71363-7db1-4043-8ec0-3ffd4598c387" providerId="ADAL" clId="{B13162DD-1776-48D4-9343-E92FBE61D510}" dt="2023-09-27T14:31:42.768" v="1536" actId="478"/>
          <ac:spMkLst>
            <pc:docMk/>
            <pc:sldMk cId="1916227665" sldId="1772"/>
            <ac:spMk id="13" creationId="{9BBAB1FD-3739-EE53-A336-8798DE60723A}"/>
          </ac:spMkLst>
        </pc:spChg>
        <pc:spChg chg="add del mod">
          <ac:chgData name="Jelte Fennema-Nio" userId="d4d71363-7db1-4043-8ec0-3ffd4598c387" providerId="ADAL" clId="{B13162DD-1776-48D4-9343-E92FBE61D510}" dt="2023-09-27T14:31:42.768" v="1536" actId="478"/>
          <ac:spMkLst>
            <pc:docMk/>
            <pc:sldMk cId="1916227665" sldId="1772"/>
            <ac:spMk id="14" creationId="{6C5D509E-7547-077C-1CE6-1FE3397863D6}"/>
          </ac:spMkLst>
        </pc:spChg>
        <pc:spChg chg="add del mod">
          <ac:chgData name="Jelte Fennema-Nio" userId="d4d71363-7db1-4043-8ec0-3ffd4598c387" providerId="ADAL" clId="{B13162DD-1776-48D4-9343-E92FBE61D510}" dt="2023-09-27T14:32:20.594" v="1548"/>
          <ac:spMkLst>
            <pc:docMk/>
            <pc:sldMk cId="1916227665" sldId="1772"/>
            <ac:spMk id="22" creationId="{3C88C36F-34FD-4BCD-E871-78DC6409730F}"/>
          </ac:spMkLst>
        </pc:spChg>
        <pc:spChg chg="add del mod">
          <ac:chgData name="Jelte Fennema-Nio" userId="d4d71363-7db1-4043-8ec0-3ffd4598c387" providerId="ADAL" clId="{B13162DD-1776-48D4-9343-E92FBE61D510}" dt="2023-09-27T14:32:20.594" v="1548"/>
          <ac:spMkLst>
            <pc:docMk/>
            <pc:sldMk cId="1916227665" sldId="1772"/>
            <ac:spMk id="24" creationId="{C46D28C4-0B8E-B20A-CA29-CAB36E48BCA1}"/>
          </ac:spMkLst>
        </pc:spChg>
        <pc:spChg chg="add del mod">
          <ac:chgData name="Jelte Fennema-Nio" userId="d4d71363-7db1-4043-8ec0-3ffd4598c387" providerId="ADAL" clId="{B13162DD-1776-48D4-9343-E92FBE61D510}" dt="2023-09-27T14:32:20.386" v="1547"/>
          <ac:spMkLst>
            <pc:docMk/>
            <pc:sldMk cId="1916227665" sldId="1772"/>
            <ac:spMk id="26" creationId="{7F089DC8-81C2-6015-42A5-CA0BE2567B81}"/>
          </ac:spMkLst>
        </pc:spChg>
        <pc:spChg chg="add del mod">
          <ac:chgData name="Jelte Fennema-Nio" userId="d4d71363-7db1-4043-8ec0-3ffd4598c387" providerId="ADAL" clId="{B13162DD-1776-48D4-9343-E92FBE61D510}" dt="2023-09-27T14:32:20.386" v="1547"/>
          <ac:spMkLst>
            <pc:docMk/>
            <pc:sldMk cId="1916227665" sldId="1772"/>
            <ac:spMk id="27" creationId="{755A60CC-3C06-CF61-91A7-8880278196C3}"/>
          </ac:spMkLst>
        </pc:spChg>
        <pc:spChg chg="add del mod">
          <ac:chgData name="Jelte Fennema-Nio" userId="d4d71363-7db1-4043-8ec0-3ffd4598c387" providerId="ADAL" clId="{B13162DD-1776-48D4-9343-E92FBE61D510}" dt="2023-09-27T14:32:25.699" v="1552"/>
          <ac:spMkLst>
            <pc:docMk/>
            <pc:sldMk cId="1916227665" sldId="1772"/>
            <ac:spMk id="29" creationId="{80EF16B9-876A-02CB-2D61-11B8AF72FC09}"/>
          </ac:spMkLst>
        </pc:spChg>
        <pc:spChg chg="add del mod">
          <ac:chgData name="Jelte Fennema-Nio" userId="d4d71363-7db1-4043-8ec0-3ffd4598c387" providerId="ADAL" clId="{B13162DD-1776-48D4-9343-E92FBE61D510}" dt="2023-09-27T14:32:25.699" v="1552"/>
          <ac:spMkLst>
            <pc:docMk/>
            <pc:sldMk cId="1916227665" sldId="1772"/>
            <ac:spMk id="30" creationId="{41EAE29C-475A-D022-424B-0309493F412B}"/>
          </ac:spMkLst>
        </pc:spChg>
        <pc:cxnChg chg="add mod">
          <ac:chgData name="Jelte Fennema-Nio" userId="d4d71363-7db1-4043-8ec0-3ffd4598c387" providerId="ADAL" clId="{B13162DD-1776-48D4-9343-E92FBE61D510}" dt="2023-09-27T14:33:36.012" v="1586" actId="1076"/>
          <ac:cxnSpMkLst>
            <pc:docMk/>
            <pc:sldMk cId="1916227665" sldId="1772"/>
            <ac:cxnSpMk id="15" creationId="{21F495DA-2CF3-B149-1C55-40F7BDFC0765}"/>
          </ac:cxnSpMkLst>
        </pc:cxnChg>
        <pc:cxnChg chg="add mod">
          <ac:chgData name="Jelte Fennema-Nio" userId="d4d71363-7db1-4043-8ec0-3ffd4598c387" providerId="ADAL" clId="{B13162DD-1776-48D4-9343-E92FBE61D510}" dt="2023-09-27T14:33:30.043" v="1585" actId="14100"/>
          <ac:cxnSpMkLst>
            <pc:docMk/>
            <pc:sldMk cId="1916227665" sldId="1772"/>
            <ac:cxnSpMk id="18" creationId="{CA78E6E6-3003-676A-CEC7-9318436879AF}"/>
          </ac:cxnSpMkLst>
        </pc:cxnChg>
        <pc:cxnChg chg="add del mod">
          <ac:chgData name="Jelte Fennema-Nio" userId="d4d71363-7db1-4043-8ec0-3ffd4598c387" providerId="ADAL" clId="{B13162DD-1776-48D4-9343-E92FBE61D510}" dt="2023-09-27T14:32:12.385" v="1544"/>
          <ac:cxnSpMkLst>
            <pc:docMk/>
            <pc:sldMk cId="1916227665" sldId="1772"/>
            <ac:cxnSpMk id="21" creationId="{B8A7C5E1-664D-104D-9DF8-A637A4FD6E35}"/>
          </ac:cxnSpMkLst>
        </pc:cxnChg>
        <pc:cxnChg chg="add del mod">
          <ac:chgData name="Jelte Fennema-Nio" userId="d4d71363-7db1-4043-8ec0-3ffd4598c387" providerId="ADAL" clId="{B13162DD-1776-48D4-9343-E92FBE61D510}" dt="2023-09-27T14:32:20.594" v="1548"/>
          <ac:cxnSpMkLst>
            <pc:docMk/>
            <pc:sldMk cId="1916227665" sldId="1772"/>
            <ac:cxnSpMk id="25" creationId="{8EF75F9E-20B9-E7C9-1806-A2AFD2A82053}"/>
          </ac:cxnSpMkLst>
        </pc:cxnChg>
        <pc:cxnChg chg="add del mod">
          <ac:chgData name="Jelte Fennema-Nio" userId="d4d71363-7db1-4043-8ec0-3ffd4598c387" providerId="ADAL" clId="{B13162DD-1776-48D4-9343-E92FBE61D510}" dt="2023-09-27T14:32:20.386" v="1547"/>
          <ac:cxnSpMkLst>
            <pc:docMk/>
            <pc:sldMk cId="1916227665" sldId="1772"/>
            <ac:cxnSpMk id="28" creationId="{AC027C9F-B1CD-0A61-B291-C2FEC4B7BDDB}"/>
          </ac:cxnSpMkLst>
        </pc:cxnChg>
        <pc:cxnChg chg="add del mod">
          <ac:chgData name="Jelte Fennema-Nio" userId="d4d71363-7db1-4043-8ec0-3ffd4598c387" providerId="ADAL" clId="{B13162DD-1776-48D4-9343-E92FBE61D510}" dt="2023-09-27T14:32:25.699" v="1552"/>
          <ac:cxnSpMkLst>
            <pc:docMk/>
            <pc:sldMk cId="1916227665" sldId="1772"/>
            <ac:cxnSpMk id="31" creationId="{AE487C85-DE08-1732-4F9E-96E62C8835BB}"/>
          </ac:cxnSpMkLst>
        </pc:cxnChg>
      </pc:sldChg>
      <pc:sldChg chg="new del">
        <pc:chgData name="Jelte Fennema-Nio" userId="d4d71363-7db1-4043-8ec0-3ffd4598c387" providerId="ADAL" clId="{B13162DD-1776-48D4-9343-E92FBE61D510}" dt="2023-09-27T14:29:46.372" v="1451" actId="680"/>
        <pc:sldMkLst>
          <pc:docMk/>
          <pc:sldMk cId="2277614802" sldId="1772"/>
        </pc:sldMkLst>
      </pc:sldChg>
      <pc:sldChg chg="add del">
        <pc:chgData name="Jelte Fennema-Nio" userId="d4d71363-7db1-4043-8ec0-3ffd4598c387" providerId="ADAL" clId="{B13162DD-1776-48D4-9343-E92FBE61D510}" dt="2023-09-27T14:23:57.762" v="1007"/>
        <pc:sldMkLst>
          <pc:docMk/>
          <pc:sldMk cId="2672514042" sldId="1773"/>
        </pc:sldMkLst>
      </pc:sldChg>
      <pc:sldChg chg="addSp modSp add mod">
        <pc:chgData name="Jelte Fennema-Nio" userId="d4d71363-7db1-4043-8ec0-3ffd4598c387" providerId="ADAL" clId="{B13162DD-1776-48D4-9343-E92FBE61D510}" dt="2023-09-29T21:46:18.970" v="5187" actId="255"/>
        <pc:sldMkLst>
          <pc:docMk/>
          <pc:sldMk cId="4064267707" sldId="1773"/>
        </pc:sldMkLst>
        <pc:spChg chg="mod">
          <ac:chgData name="Jelte Fennema-Nio" userId="d4d71363-7db1-4043-8ec0-3ffd4598c387" providerId="ADAL" clId="{B13162DD-1776-48D4-9343-E92FBE61D510}" dt="2023-09-29T21:46:18.970" v="5187" actId="255"/>
          <ac:spMkLst>
            <pc:docMk/>
            <pc:sldMk cId="4064267707" sldId="1773"/>
            <ac:spMk id="2" creationId="{5BAAB156-5B8D-0809-9AC0-458CD3BBF2F8}"/>
          </ac:spMkLst>
        </pc:spChg>
        <pc:spChg chg="add mod">
          <ac:chgData name="Jelte Fennema-Nio" userId="d4d71363-7db1-4043-8ec0-3ffd4598c387" providerId="ADAL" clId="{B13162DD-1776-48D4-9343-E92FBE61D510}" dt="2023-09-27T14:34:21.171" v="1625" actId="14100"/>
          <ac:spMkLst>
            <pc:docMk/>
            <pc:sldMk cId="4064267707" sldId="1773"/>
            <ac:spMk id="13" creationId="{101A2AEE-76E5-663D-3CB1-2AF7817DD08D}"/>
          </ac:spMkLst>
        </pc:spChg>
        <pc:spChg chg="add mod">
          <ac:chgData name="Jelte Fennema-Nio" userId="d4d71363-7db1-4043-8ec0-3ffd4598c387" providerId="ADAL" clId="{B13162DD-1776-48D4-9343-E92FBE61D510}" dt="2023-09-27T14:34:21.171" v="1625" actId="14100"/>
          <ac:spMkLst>
            <pc:docMk/>
            <pc:sldMk cId="4064267707" sldId="1773"/>
            <ac:spMk id="14" creationId="{6DD4DCC2-F92C-5B06-F11A-68AD9069F477}"/>
          </ac:spMkLst>
        </pc:spChg>
        <pc:spChg chg="add mod ord">
          <ac:chgData name="Jelte Fennema-Nio" userId="d4d71363-7db1-4043-8ec0-3ffd4598c387" providerId="ADAL" clId="{B13162DD-1776-48D4-9343-E92FBE61D510}" dt="2023-09-27T14:34:50.852" v="1634" actId="1076"/>
          <ac:spMkLst>
            <pc:docMk/>
            <pc:sldMk cId="4064267707" sldId="1773"/>
            <ac:spMk id="20" creationId="{DDB5D9E1-39B3-F6A4-8A00-1674FE34D828}"/>
          </ac:spMkLst>
        </pc:spChg>
        <pc:spChg chg="add mod ord">
          <ac:chgData name="Jelte Fennema-Nio" userId="d4d71363-7db1-4043-8ec0-3ffd4598c387" providerId="ADAL" clId="{B13162DD-1776-48D4-9343-E92FBE61D510}" dt="2023-09-27T14:34:50.852" v="1634" actId="1076"/>
          <ac:spMkLst>
            <pc:docMk/>
            <pc:sldMk cId="4064267707" sldId="1773"/>
            <ac:spMk id="21" creationId="{8E26E3F3-C815-4F11-98B7-0C7833F45B7B}"/>
          </ac:spMkLst>
        </pc:spChg>
        <pc:cxnChg chg="add mod">
          <ac:chgData name="Jelte Fennema-Nio" userId="d4d71363-7db1-4043-8ec0-3ffd4598c387" providerId="ADAL" clId="{B13162DD-1776-48D4-9343-E92FBE61D510}" dt="2023-09-27T14:34:21.171" v="1625" actId="14100"/>
          <ac:cxnSpMkLst>
            <pc:docMk/>
            <pc:sldMk cId="4064267707" sldId="1773"/>
            <ac:cxnSpMk id="16" creationId="{EBE3C33E-D5A9-90CF-8E9C-3F1593B9FC69}"/>
          </ac:cxnSpMkLst>
        </pc:cxnChg>
        <pc:cxnChg chg="add mod ord">
          <ac:chgData name="Jelte Fennema-Nio" userId="d4d71363-7db1-4043-8ec0-3ffd4598c387" providerId="ADAL" clId="{B13162DD-1776-48D4-9343-E92FBE61D510}" dt="2023-09-27T14:34:54.046" v="1635" actId="14100"/>
          <ac:cxnSpMkLst>
            <pc:docMk/>
            <pc:sldMk cId="4064267707" sldId="1773"/>
            <ac:cxnSpMk id="22" creationId="{33B4F8D6-D7CC-6A40-CDA6-ABFF4EBCFA42}"/>
          </ac:cxnSpMkLst>
        </pc:cxnChg>
        <pc:cxnChg chg="ord">
          <ac:chgData name="Jelte Fennema-Nio" userId="d4d71363-7db1-4043-8ec0-3ffd4598c387" providerId="ADAL" clId="{B13162DD-1776-48D4-9343-E92FBE61D510}" dt="2023-09-27T14:37:12.163" v="1741" actId="166"/>
          <ac:cxnSpMkLst>
            <pc:docMk/>
            <pc:sldMk cId="4064267707" sldId="1773"/>
            <ac:cxnSpMk id="23" creationId="{7E13D056-4CC4-B8A8-A6C1-716556A0365E}"/>
          </ac:cxnSpMkLst>
        </pc:cxnChg>
      </pc:sldChg>
      <pc:sldChg chg="add del">
        <pc:chgData name="Jelte Fennema-Nio" userId="d4d71363-7db1-4043-8ec0-3ffd4598c387" providerId="ADAL" clId="{B13162DD-1776-48D4-9343-E92FBE61D510}" dt="2023-09-27T14:23:57.762" v="1007"/>
        <pc:sldMkLst>
          <pc:docMk/>
          <pc:sldMk cId="2962263560" sldId="1774"/>
        </pc:sldMkLst>
      </pc:sldChg>
      <pc:sldChg chg="addSp modSp add mod">
        <pc:chgData name="Jelte Fennema-Nio" userId="d4d71363-7db1-4043-8ec0-3ffd4598c387" providerId="ADAL" clId="{B13162DD-1776-48D4-9343-E92FBE61D510}" dt="2023-09-29T21:46:26.520" v="5188" actId="255"/>
        <pc:sldMkLst>
          <pc:docMk/>
          <pc:sldMk cId="3882774019" sldId="1774"/>
        </pc:sldMkLst>
        <pc:spChg chg="mod">
          <ac:chgData name="Jelte Fennema-Nio" userId="d4d71363-7db1-4043-8ec0-3ffd4598c387" providerId="ADAL" clId="{B13162DD-1776-48D4-9343-E92FBE61D510}" dt="2023-09-29T21:46:26.520" v="5188" actId="255"/>
          <ac:spMkLst>
            <pc:docMk/>
            <pc:sldMk cId="3882774019" sldId="1774"/>
            <ac:spMk id="2" creationId="{5BAAB156-5B8D-0809-9AC0-458CD3BBF2F8}"/>
          </ac:spMkLst>
        </pc:spChg>
        <pc:cxnChg chg="add mod">
          <ac:chgData name="Jelte Fennema-Nio" userId="d4d71363-7db1-4043-8ec0-3ffd4598c387" providerId="ADAL" clId="{B13162DD-1776-48D4-9343-E92FBE61D510}" dt="2023-09-27T14:36:18.322" v="1727" actId="1076"/>
          <ac:cxnSpMkLst>
            <pc:docMk/>
            <pc:sldMk cId="3882774019" sldId="1774"/>
            <ac:cxnSpMk id="17" creationId="{04C0AB12-28F8-8603-1731-FE47AB350272}"/>
          </ac:cxnSpMkLst>
        </pc:cxnChg>
        <pc:cxnChg chg="ord">
          <ac:chgData name="Jelte Fennema-Nio" userId="d4d71363-7db1-4043-8ec0-3ffd4598c387" providerId="ADAL" clId="{B13162DD-1776-48D4-9343-E92FBE61D510}" dt="2023-09-27T14:37:21.322" v="1742" actId="166"/>
          <ac:cxnSpMkLst>
            <pc:docMk/>
            <pc:sldMk cId="3882774019" sldId="1774"/>
            <ac:cxnSpMk id="23" creationId="{7E13D056-4CC4-B8A8-A6C1-716556A0365E}"/>
          </ac:cxnSpMkLst>
        </pc:cxnChg>
        <pc:cxnChg chg="add mod">
          <ac:chgData name="Jelte Fennema-Nio" userId="d4d71363-7db1-4043-8ec0-3ffd4598c387" providerId="ADAL" clId="{B13162DD-1776-48D4-9343-E92FBE61D510}" dt="2023-09-27T14:36:23.059" v="1729" actId="1076"/>
          <ac:cxnSpMkLst>
            <pc:docMk/>
            <pc:sldMk cId="3882774019" sldId="1774"/>
            <ac:cxnSpMk id="24" creationId="{782C85DA-0EB6-D652-B00E-52FB5485DB7F}"/>
          </ac:cxnSpMkLst>
        </pc:cxnChg>
        <pc:cxnChg chg="add mod">
          <ac:chgData name="Jelte Fennema-Nio" userId="d4d71363-7db1-4043-8ec0-3ffd4598c387" providerId="ADAL" clId="{B13162DD-1776-48D4-9343-E92FBE61D510}" dt="2023-09-27T14:36:30.556" v="1731" actId="1076"/>
          <ac:cxnSpMkLst>
            <pc:docMk/>
            <pc:sldMk cId="3882774019" sldId="1774"/>
            <ac:cxnSpMk id="25" creationId="{957737B2-22C6-C8AE-D9C6-1EB952C114EB}"/>
          </ac:cxnSpMkLst>
        </pc:cxnChg>
        <pc:cxnChg chg="add mod">
          <ac:chgData name="Jelte Fennema-Nio" userId="d4d71363-7db1-4043-8ec0-3ffd4598c387" providerId="ADAL" clId="{B13162DD-1776-48D4-9343-E92FBE61D510}" dt="2023-09-27T14:36:36.574" v="1733" actId="1076"/>
          <ac:cxnSpMkLst>
            <pc:docMk/>
            <pc:sldMk cId="3882774019" sldId="1774"/>
            <ac:cxnSpMk id="26" creationId="{39BA5F95-76BC-0EC3-20DB-99268BDE879E}"/>
          </ac:cxnSpMkLst>
        </pc:cxnChg>
        <pc:cxnChg chg="add mod">
          <ac:chgData name="Jelte Fennema-Nio" userId="d4d71363-7db1-4043-8ec0-3ffd4598c387" providerId="ADAL" clId="{B13162DD-1776-48D4-9343-E92FBE61D510}" dt="2023-09-27T14:36:46.776" v="1736" actId="14100"/>
          <ac:cxnSpMkLst>
            <pc:docMk/>
            <pc:sldMk cId="3882774019" sldId="1774"/>
            <ac:cxnSpMk id="27" creationId="{27E767D9-E00D-5E67-5B29-A9DD5B4EFDEC}"/>
          </ac:cxnSpMkLst>
        </pc:cxnChg>
        <pc:cxnChg chg="add mod">
          <ac:chgData name="Jelte Fennema-Nio" userId="d4d71363-7db1-4043-8ec0-3ffd4598c387" providerId="ADAL" clId="{B13162DD-1776-48D4-9343-E92FBE61D510}" dt="2023-09-27T14:36:57.314" v="1739" actId="1076"/>
          <ac:cxnSpMkLst>
            <pc:docMk/>
            <pc:sldMk cId="3882774019" sldId="1774"/>
            <ac:cxnSpMk id="30" creationId="{D8FDD611-0F0E-22B2-E028-A1752AF0FE18}"/>
          </ac:cxnSpMkLst>
        </pc:cxnChg>
        <pc:cxnChg chg="add mod">
          <ac:chgData name="Jelte Fennema-Nio" userId="d4d71363-7db1-4043-8ec0-3ffd4598c387" providerId="ADAL" clId="{B13162DD-1776-48D4-9343-E92FBE61D510}" dt="2023-09-27T14:37:00.141" v="1740" actId="1076"/>
          <ac:cxnSpMkLst>
            <pc:docMk/>
            <pc:sldMk cId="3882774019" sldId="1774"/>
            <ac:cxnSpMk id="31" creationId="{E9B788EA-6DB4-85F5-9CB4-95D13D427ED0}"/>
          </ac:cxnSpMkLst>
        </pc:cxnChg>
        <pc:cxnChg chg="add mod">
          <ac:chgData name="Jelte Fennema-Nio" userId="d4d71363-7db1-4043-8ec0-3ffd4598c387" providerId="ADAL" clId="{B13162DD-1776-48D4-9343-E92FBE61D510}" dt="2023-09-27T14:37:27.962" v="1744" actId="1076"/>
          <ac:cxnSpMkLst>
            <pc:docMk/>
            <pc:sldMk cId="3882774019" sldId="1774"/>
            <ac:cxnSpMk id="32" creationId="{BE7E8439-1D3C-7495-8119-CA329E3F1DDB}"/>
          </ac:cxnSpMkLst>
        </pc:cxnChg>
        <pc:cxnChg chg="add mod">
          <ac:chgData name="Jelte Fennema-Nio" userId="d4d71363-7db1-4043-8ec0-3ffd4598c387" providerId="ADAL" clId="{B13162DD-1776-48D4-9343-E92FBE61D510}" dt="2023-09-27T14:37:33.681" v="1746" actId="1076"/>
          <ac:cxnSpMkLst>
            <pc:docMk/>
            <pc:sldMk cId="3882774019" sldId="1774"/>
            <ac:cxnSpMk id="33" creationId="{0F982672-C0BE-0113-3712-1872675976CC}"/>
          </ac:cxnSpMkLst>
        </pc:cxnChg>
      </pc:sldChg>
      <pc:sldChg chg="add del">
        <pc:chgData name="Jelte Fennema-Nio" userId="d4d71363-7db1-4043-8ec0-3ffd4598c387" providerId="ADAL" clId="{B13162DD-1776-48D4-9343-E92FBE61D510}" dt="2023-09-27T14:23:57.762" v="1007"/>
        <pc:sldMkLst>
          <pc:docMk/>
          <pc:sldMk cId="1634162010" sldId="1775"/>
        </pc:sldMkLst>
      </pc:sldChg>
      <pc:sldChg chg="addSp modSp add mod modAnim">
        <pc:chgData name="Jelte Fennema-Nio" userId="d4d71363-7db1-4043-8ec0-3ffd4598c387" providerId="ADAL" clId="{B13162DD-1776-48D4-9343-E92FBE61D510}" dt="2023-10-04T17:25:39.667" v="5826" actId="20577"/>
        <pc:sldMkLst>
          <pc:docMk/>
          <pc:sldMk cId="1791921662" sldId="1775"/>
        </pc:sldMkLst>
        <pc:spChg chg="mod">
          <ac:chgData name="Jelte Fennema-Nio" userId="d4d71363-7db1-4043-8ec0-3ffd4598c387" providerId="ADAL" clId="{B13162DD-1776-48D4-9343-E92FBE61D510}" dt="2023-10-04T17:25:39.667" v="5826" actId="20577"/>
          <ac:spMkLst>
            <pc:docMk/>
            <pc:sldMk cId="1791921662" sldId="1775"/>
            <ac:spMk id="2" creationId="{5BAAB156-5B8D-0809-9AC0-458CD3BBF2F8}"/>
          </ac:spMkLst>
        </pc:spChg>
        <pc:spChg chg="add mod">
          <ac:chgData name="Jelte Fennema-Nio" userId="d4d71363-7db1-4043-8ec0-3ffd4598c387" providerId="ADAL" clId="{B13162DD-1776-48D4-9343-E92FBE61D510}" dt="2023-09-27T14:40:39.582" v="1839" actId="1076"/>
          <ac:spMkLst>
            <pc:docMk/>
            <pc:sldMk cId="1791921662" sldId="1775"/>
            <ac:spMk id="28" creationId="{8DEEB376-BB18-B092-B12D-F25EB8452839}"/>
          </ac:spMkLst>
        </pc:spChg>
        <pc:spChg chg="add mod">
          <ac:chgData name="Jelte Fennema-Nio" userId="d4d71363-7db1-4043-8ec0-3ffd4598c387" providerId="ADAL" clId="{B13162DD-1776-48D4-9343-E92FBE61D510}" dt="2023-09-27T14:40:39.582" v="1839" actId="1076"/>
          <ac:spMkLst>
            <pc:docMk/>
            <pc:sldMk cId="1791921662" sldId="1775"/>
            <ac:spMk id="29" creationId="{8B8723C3-B9B7-0691-B704-9A582C7267A3}"/>
          </ac:spMkLst>
        </pc:spChg>
        <pc:spChg chg="add mod">
          <ac:chgData name="Jelte Fennema-Nio" userId="d4d71363-7db1-4043-8ec0-3ffd4598c387" providerId="ADAL" clId="{B13162DD-1776-48D4-9343-E92FBE61D510}" dt="2023-09-27T14:40:39.582" v="1839" actId="1076"/>
          <ac:spMkLst>
            <pc:docMk/>
            <pc:sldMk cId="1791921662" sldId="1775"/>
            <ac:spMk id="34" creationId="{EE74C48C-CD34-2B1F-9D45-3FB634592914}"/>
          </ac:spMkLst>
        </pc:spChg>
      </pc:sldChg>
      <pc:sldChg chg="addSp modSp new mod modClrScheme chgLayout">
        <pc:chgData name="Jelte Fennema-Nio" userId="d4d71363-7db1-4043-8ec0-3ffd4598c387" providerId="ADAL" clId="{B13162DD-1776-48D4-9343-E92FBE61D510}" dt="2023-10-05T05:34:26.061" v="10766" actId="700"/>
        <pc:sldMkLst>
          <pc:docMk/>
          <pc:sldMk cId="896251319" sldId="1776"/>
        </pc:sldMkLst>
        <pc:spChg chg="mod ord">
          <ac:chgData name="Jelte Fennema-Nio" userId="d4d71363-7db1-4043-8ec0-3ffd4598c387" providerId="ADAL" clId="{B13162DD-1776-48D4-9343-E92FBE61D510}" dt="2023-10-05T05:34:26.061" v="10766" actId="700"/>
          <ac:spMkLst>
            <pc:docMk/>
            <pc:sldMk cId="896251319" sldId="1776"/>
            <ac:spMk id="2" creationId="{C1EAC260-A021-DED9-9EDF-73FD954B5825}"/>
          </ac:spMkLst>
        </pc:spChg>
        <pc:spChg chg="mod ord">
          <ac:chgData name="Jelte Fennema-Nio" userId="d4d71363-7db1-4043-8ec0-3ffd4598c387" providerId="ADAL" clId="{B13162DD-1776-48D4-9343-E92FBE61D510}" dt="2023-10-05T05:34:26.061" v="10766" actId="700"/>
          <ac:spMkLst>
            <pc:docMk/>
            <pc:sldMk cId="896251319" sldId="1776"/>
            <ac:spMk id="3" creationId="{6509DD4A-0C0C-5E70-7907-B327D6D7A057}"/>
          </ac:spMkLst>
        </pc:spChg>
        <pc:picChg chg="add mod">
          <ac:chgData name="Jelte Fennema-Nio" userId="d4d71363-7db1-4043-8ec0-3ffd4598c387" providerId="ADAL" clId="{B13162DD-1776-48D4-9343-E92FBE61D510}" dt="2023-10-04T18:48:47.432" v="7396" actId="1076"/>
          <ac:picMkLst>
            <pc:docMk/>
            <pc:sldMk cId="896251319" sldId="1776"/>
            <ac:picMk id="5" creationId="{B01DC572-EE96-EBEA-BFC9-CDFD1DE100B3}"/>
          </ac:picMkLst>
        </pc:picChg>
      </pc:sldChg>
      <pc:sldChg chg="add del">
        <pc:chgData name="Jelte Fennema-Nio" userId="d4d71363-7db1-4043-8ec0-3ffd4598c387" providerId="ADAL" clId="{B13162DD-1776-48D4-9343-E92FBE61D510}" dt="2023-09-27T14:23:57.762" v="1007"/>
        <pc:sldMkLst>
          <pc:docMk/>
          <pc:sldMk cId="2155416691" sldId="1776"/>
        </pc:sldMkLst>
      </pc:sldChg>
      <pc:sldChg chg="add del">
        <pc:chgData name="Jelte Fennema-Nio" userId="d4d71363-7db1-4043-8ec0-3ffd4598c387" providerId="ADAL" clId="{B13162DD-1776-48D4-9343-E92FBE61D510}" dt="2023-09-27T14:42:11.562" v="1914"/>
        <pc:sldMkLst>
          <pc:docMk/>
          <pc:sldMk cId="249904807" sldId="1777"/>
        </pc:sldMkLst>
      </pc:sldChg>
      <pc:sldChg chg="addSp modSp new mod">
        <pc:chgData name="Jelte Fennema-Nio" userId="d4d71363-7db1-4043-8ec0-3ffd4598c387" providerId="ADAL" clId="{B13162DD-1776-48D4-9343-E92FBE61D510}" dt="2023-10-05T17:49:26.917" v="11620" actId="20577"/>
        <pc:sldMkLst>
          <pc:docMk/>
          <pc:sldMk cId="2351105655" sldId="1777"/>
        </pc:sldMkLst>
        <pc:spChg chg="mod">
          <ac:chgData name="Jelte Fennema-Nio" userId="d4d71363-7db1-4043-8ec0-3ffd4598c387" providerId="ADAL" clId="{B13162DD-1776-48D4-9343-E92FBE61D510}" dt="2023-10-05T17:49:26.917" v="11620" actId="20577"/>
          <ac:spMkLst>
            <pc:docMk/>
            <pc:sldMk cId="2351105655" sldId="1777"/>
            <ac:spMk id="2" creationId="{7EC84C0C-8539-9880-A33C-08B06D5C37A8}"/>
          </ac:spMkLst>
        </pc:spChg>
        <pc:picChg chg="add mod ord">
          <ac:chgData name="Jelte Fennema-Nio" userId="d4d71363-7db1-4043-8ec0-3ffd4598c387" providerId="ADAL" clId="{B13162DD-1776-48D4-9343-E92FBE61D510}" dt="2023-10-04T17:53:13.580" v="6383" actId="14100"/>
          <ac:picMkLst>
            <pc:docMk/>
            <pc:sldMk cId="2351105655" sldId="1777"/>
            <ac:picMk id="5" creationId="{84C443E0-23FF-E0B0-4977-3B414A63F84F}"/>
          </ac:picMkLst>
        </pc:picChg>
      </pc:sldChg>
      <pc:sldChg chg="add del">
        <pc:chgData name="Jelte Fennema-Nio" userId="d4d71363-7db1-4043-8ec0-3ffd4598c387" providerId="ADAL" clId="{B13162DD-1776-48D4-9343-E92FBE61D510}" dt="2023-09-27T14:23:57.762" v="1007"/>
        <pc:sldMkLst>
          <pc:docMk/>
          <pc:sldMk cId="3083469576" sldId="1777"/>
        </pc:sldMkLst>
      </pc:sldChg>
      <pc:sldChg chg="modSp new mod ord">
        <pc:chgData name="Jelte Fennema-Nio" userId="d4d71363-7db1-4043-8ec0-3ffd4598c387" providerId="ADAL" clId="{B13162DD-1776-48D4-9343-E92FBE61D510}" dt="2023-10-04T17:40:39.039" v="6241"/>
        <pc:sldMkLst>
          <pc:docMk/>
          <pc:sldMk cId="529937880" sldId="1778"/>
        </pc:sldMkLst>
        <pc:spChg chg="mod">
          <ac:chgData name="Jelte Fennema-Nio" userId="d4d71363-7db1-4043-8ec0-3ffd4598c387" providerId="ADAL" clId="{B13162DD-1776-48D4-9343-E92FBE61D510}" dt="2023-09-29T21:47:46.490" v="5202" actId="255"/>
          <ac:spMkLst>
            <pc:docMk/>
            <pc:sldMk cId="529937880" sldId="1778"/>
            <ac:spMk id="2" creationId="{213DE886-89B1-3F53-B74F-D45D1B692F21}"/>
          </ac:spMkLst>
        </pc:spChg>
      </pc:sldChg>
      <pc:sldChg chg="add del">
        <pc:chgData name="Jelte Fennema-Nio" userId="d4d71363-7db1-4043-8ec0-3ffd4598c387" providerId="ADAL" clId="{B13162DD-1776-48D4-9343-E92FBE61D510}" dt="2023-09-27T14:23:57.762" v="1007"/>
        <pc:sldMkLst>
          <pc:docMk/>
          <pc:sldMk cId="4119982480" sldId="1778"/>
        </pc:sldMkLst>
      </pc:sldChg>
      <pc:sldChg chg="addSp delSp modSp new mod ord">
        <pc:chgData name="Jelte Fennema-Nio" userId="d4d71363-7db1-4043-8ec0-3ffd4598c387" providerId="ADAL" clId="{B13162DD-1776-48D4-9343-E92FBE61D510}" dt="2023-10-05T02:29:53.234" v="8126" actId="20577"/>
        <pc:sldMkLst>
          <pc:docMk/>
          <pc:sldMk cId="809568742" sldId="1779"/>
        </pc:sldMkLst>
        <pc:spChg chg="mod">
          <ac:chgData name="Jelte Fennema-Nio" userId="d4d71363-7db1-4043-8ec0-3ffd4598c387" providerId="ADAL" clId="{B13162DD-1776-48D4-9343-E92FBE61D510}" dt="2023-09-29T21:47:51.725" v="5203" actId="255"/>
          <ac:spMkLst>
            <pc:docMk/>
            <pc:sldMk cId="809568742" sldId="1779"/>
            <ac:spMk id="2" creationId="{D84D18F8-A8F1-C63D-981D-1C0D9E0A5F75}"/>
          </ac:spMkLst>
        </pc:spChg>
        <pc:spChg chg="mod">
          <ac:chgData name="Jelte Fennema-Nio" userId="d4d71363-7db1-4043-8ec0-3ffd4598c387" providerId="ADAL" clId="{B13162DD-1776-48D4-9343-E92FBE61D510}" dt="2023-10-05T02:29:53.234" v="8126" actId="20577"/>
          <ac:spMkLst>
            <pc:docMk/>
            <pc:sldMk cId="809568742" sldId="1779"/>
            <ac:spMk id="3" creationId="{F17ABC10-D61B-EE85-51CF-2735FAED2B8B}"/>
          </ac:spMkLst>
        </pc:spChg>
        <pc:picChg chg="add mod">
          <ac:chgData name="Jelte Fennema-Nio" userId="d4d71363-7db1-4043-8ec0-3ffd4598c387" providerId="ADAL" clId="{B13162DD-1776-48D4-9343-E92FBE61D510}" dt="2023-10-04T15:15:42.300" v="5616" actId="1076"/>
          <ac:picMkLst>
            <pc:docMk/>
            <pc:sldMk cId="809568742" sldId="1779"/>
            <ac:picMk id="5" creationId="{88000318-485C-50D1-29BD-804CE4B1DA23}"/>
          </ac:picMkLst>
        </pc:picChg>
        <pc:cxnChg chg="add del mod">
          <ac:chgData name="Jelte Fennema-Nio" userId="d4d71363-7db1-4043-8ec0-3ffd4598c387" providerId="ADAL" clId="{B13162DD-1776-48D4-9343-E92FBE61D510}" dt="2023-09-27T14:58:17.052" v="3321"/>
          <ac:cxnSpMkLst>
            <pc:docMk/>
            <pc:sldMk cId="809568742" sldId="1779"/>
            <ac:cxnSpMk id="4" creationId="{3A76DD70-8FD5-1819-F12B-168A8BE73DA0}"/>
          </ac:cxnSpMkLst>
        </pc:cxnChg>
      </pc:sldChg>
      <pc:sldChg chg="addSp modSp new mod ord">
        <pc:chgData name="Jelte Fennema-Nio" userId="d4d71363-7db1-4043-8ec0-3ffd4598c387" providerId="ADAL" clId="{B13162DD-1776-48D4-9343-E92FBE61D510}" dt="2023-10-05T17:49:51.954" v="11626" actId="20577"/>
        <pc:sldMkLst>
          <pc:docMk/>
          <pc:sldMk cId="1993519442" sldId="1780"/>
        </pc:sldMkLst>
        <pc:spChg chg="mod">
          <ac:chgData name="Jelte Fennema-Nio" userId="d4d71363-7db1-4043-8ec0-3ffd4598c387" providerId="ADAL" clId="{B13162DD-1776-48D4-9343-E92FBE61D510}" dt="2023-10-05T02:38:51.999" v="8132" actId="20577"/>
          <ac:spMkLst>
            <pc:docMk/>
            <pc:sldMk cId="1993519442" sldId="1780"/>
            <ac:spMk id="2" creationId="{4A39DDB7-4F2B-7D7E-4CA1-C92208ED5A8D}"/>
          </ac:spMkLst>
        </pc:spChg>
        <pc:spChg chg="mod">
          <ac:chgData name="Jelte Fennema-Nio" userId="d4d71363-7db1-4043-8ec0-3ffd4598c387" providerId="ADAL" clId="{B13162DD-1776-48D4-9343-E92FBE61D510}" dt="2023-10-05T17:49:51.954" v="11626" actId="20577"/>
          <ac:spMkLst>
            <pc:docMk/>
            <pc:sldMk cId="1993519442" sldId="1780"/>
            <ac:spMk id="3" creationId="{4F538951-3CB3-E857-8746-6F3C1B9B554E}"/>
          </ac:spMkLst>
        </pc:spChg>
        <pc:picChg chg="add mod">
          <ac:chgData name="Jelte Fennema-Nio" userId="d4d71363-7db1-4043-8ec0-3ffd4598c387" providerId="ADAL" clId="{B13162DD-1776-48D4-9343-E92FBE61D510}" dt="2023-10-05T16:33:03.090" v="11479" actId="1076"/>
          <ac:picMkLst>
            <pc:docMk/>
            <pc:sldMk cId="1993519442" sldId="1780"/>
            <ac:picMk id="5" creationId="{5EC5FA7B-970F-8E80-6391-574B6157D08E}"/>
          </ac:picMkLst>
        </pc:picChg>
      </pc:sldChg>
      <pc:sldChg chg="modSp new mod">
        <pc:chgData name="Jelte Fennema-Nio" userId="d4d71363-7db1-4043-8ec0-3ffd4598c387" providerId="ADAL" clId="{B13162DD-1776-48D4-9343-E92FBE61D510}" dt="2023-10-05T04:42:13.022" v="9395" actId="20577"/>
        <pc:sldMkLst>
          <pc:docMk/>
          <pc:sldMk cId="1913623888" sldId="1781"/>
        </pc:sldMkLst>
        <pc:spChg chg="mod">
          <ac:chgData name="Jelte Fennema-Nio" userId="d4d71363-7db1-4043-8ec0-3ffd4598c387" providerId="ADAL" clId="{B13162DD-1776-48D4-9343-E92FBE61D510}" dt="2023-09-29T21:48:01.559" v="5205" actId="255"/>
          <ac:spMkLst>
            <pc:docMk/>
            <pc:sldMk cId="1913623888" sldId="1781"/>
            <ac:spMk id="2" creationId="{9F3292CB-1BE8-E21F-148E-974C6890A68F}"/>
          </ac:spMkLst>
        </pc:spChg>
        <pc:spChg chg="mod">
          <ac:chgData name="Jelte Fennema-Nio" userId="d4d71363-7db1-4043-8ec0-3ffd4598c387" providerId="ADAL" clId="{B13162DD-1776-48D4-9343-E92FBE61D510}" dt="2023-10-05T04:42:13.022" v="9395" actId="20577"/>
          <ac:spMkLst>
            <pc:docMk/>
            <pc:sldMk cId="1913623888" sldId="1781"/>
            <ac:spMk id="3" creationId="{7EB46FA6-AD46-8790-973A-61D76C34FE75}"/>
          </ac:spMkLst>
        </pc:spChg>
      </pc:sldChg>
      <pc:sldChg chg="addSp modSp new mod">
        <pc:chgData name="Jelte Fennema-Nio" userId="d4d71363-7db1-4043-8ec0-3ffd4598c387" providerId="ADAL" clId="{B13162DD-1776-48D4-9343-E92FBE61D510}" dt="2023-10-05T04:18:31.986" v="8393" actId="20577"/>
        <pc:sldMkLst>
          <pc:docMk/>
          <pc:sldMk cId="1308768886" sldId="1782"/>
        </pc:sldMkLst>
        <pc:spChg chg="mod">
          <ac:chgData name="Jelte Fennema-Nio" userId="d4d71363-7db1-4043-8ec0-3ffd4598c387" providerId="ADAL" clId="{B13162DD-1776-48D4-9343-E92FBE61D510}" dt="2023-10-05T04:18:31.986" v="8393" actId="20577"/>
          <ac:spMkLst>
            <pc:docMk/>
            <pc:sldMk cId="1308768886" sldId="1782"/>
            <ac:spMk id="2" creationId="{1A7622C7-C132-E668-ACA5-185F223969E3}"/>
          </ac:spMkLst>
        </pc:spChg>
        <pc:spChg chg="mod">
          <ac:chgData name="Jelte Fennema-Nio" userId="d4d71363-7db1-4043-8ec0-3ffd4598c387" providerId="ADAL" clId="{B13162DD-1776-48D4-9343-E92FBE61D510}" dt="2023-10-04T19:41:41.469" v="7958" actId="20577"/>
          <ac:spMkLst>
            <pc:docMk/>
            <pc:sldMk cId="1308768886" sldId="1782"/>
            <ac:spMk id="3" creationId="{A66142D0-D08D-AEA0-375D-2C2A39630A6E}"/>
          </ac:spMkLst>
        </pc:spChg>
        <pc:picChg chg="add mod">
          <ac:chgData name="Jelte Fennema-Nio" userId="d4d71363-7db1-4043-8ec0-3ffd4598c387" providerId="ADAL" clId="{B13162DD-1776-48D4-9343-E92FBE61D510}" dt="2023-10-04T15:11:50.215" v="5613" actId="1076"/>
          <ac:picMkLst>
            <pc:docMk/>
            <pc:sldMk cId="1308768886" sldId="1782"/>
            <ac:picMk id="5" creationId="{4F880BEF-759B-1585-A25C-2860A1742E05}"/>
          </ac:picMkLst>
        </pc:picChg>
      </pc:sldChg>
      <pc:sldChg chg="modSp new del mod">
        <pc:chgData name="Jelte Fennema-Nio" userId="d4d71363-7db1-4043-8ec0-3ffd4598c387" providerId="ADAL" clId="{B13162DD-1776-48D4-9343-E92FBE61D510}" dt="2023-10-04T19:34:35.343" v="7787" actId="47"/>
        <pc:sldMkLst>
          <pc:docMk/>
          <pc:sldMk cId="4104313977" sldId="1783"/>
        </pc:sldMkLst>
        <pc:spChg chg="mod">
          <ac:chgData name="Jelte Fennema-Nio" userId="d4d71363-7db1-4043-8ec0-3ffd4598c387" providerId="ADAL" clId="{B13162DD-1776-48D4-9343-E92FBE61D510}" dt="2023-09-29T21:48:15.133" v="5207" actId="255"/>
          <ac:spMkLst>
            <pc:docMk/>
            <pc:sldMk cId="4104313977" sldId="1783"/>
            <ac:spMk id="2" creationId="{9D303F4F-F0BC-0AD2-5F82-D6B0237CF503}"/>
          </ac:spMkLst>
        </pc:spChg>
      </pc:sldChg>
      <pc:sldChg chg="modSp new add del mod">
        <pc:chgData name="Jelte Fennema-Nio" userId="d4d71363-7db1-4043-8ec0-3ffd4598c387" providerId="ADAL" clId="{B13162DD-1776-48D4-9343-E92FBE61D510}" dt="2023-10-04T19:34:36.687" v="7788" actId="47"/>
        <pc:sldMkLst>
          <pc:docMk/>
          <pc:sldMk cId="4200491813" sldId="1784"/>
        </pc:sldMkLst>
        <pc:spChg chg="mod">
          <ac:chgData name="Jelte Fennema-Nio" userId="d4d71363-7db1-4043-8ec0-3ffd4598c387" providerId="ADAL" clId="{B13162DD-1776-48D4-9343-E92FBE61D510}" dt="2023-09-29T21:48:20.499" v="5208" actId="255"/>
          <ac:spMkLst>
            <pc:docMk/>
            <pc:sldMk cId="4200491813" sldId="1784"/>
            <ac:spMk id="2" creationId="{8408213A-26F8-8F4D-5410-E87666D43DFD}"/>
          </ac:spMkLst>
        </pc:spChg>
        <pc:spChg chg="mod">
          <ac:chgData name="Jelte Fennema-Nio" userId="d4d71363-7db1-4043-8ec0-3ffd4598c387" providerId="ADAL" clId="{B13162DD-1776-48D4-9343-E92FBE61D510}" dt="2023-09-27T15:10:35.798" v="3917" actId="20577"/>
          <ac:spMkLst>
            <pc:docMk/>
            <pc:sldMk cId="4200491813" sldId="1784"/>
            <ac:spMk id="3" creationId="{64A3C6EB-9901-CF58-51C8-A545B8652165}"/>
          </ac:spMkLst>
        </pc:spChg>
      </pc:sldChg>
      <pc:sldChg chg="addSp delSp modSp new mod ord">
        <pc:chgData name="Jelte Fennema-Nio" userId="d4d71363-7db1-4043-8ec0-3ffd4598c387" providerId="ADAL" clId="{B13162DD-1776-48D4-9343-E92FBE61D510}" dt="2023-10-05T17:54:25.776" v="11655" actId="20577"/>
        <pc:sldMkLst>
          <pc:docMk/>
          <pc:sldMk cId="430701455" sldId="1785"/>
        </pc:sldMkLst>
        <pc:spChg chg="mod">
          <ac:chgData name="Jelte Fennema-Nio" userId="d4d71363-7db1-4043-8ec0-3ffd4598c387" providerId="ADAL" clId="{B13162DD-1776-48D4-9343-E92FBE61D510}" dt="2023-10-05T04:45:19.474" v="9597" actId="20577"/>
          <ac:spMkLst>
            <pc:docMk/>
            <pc:sldMk cId="430701455" sldId="1785"/>
            <ac:spMk id="2" creationId="{B9D6D56C-8DA6-6876-4F70-A2566EE2E20F}"/>
          </ac:spMkLst>
        </pc:spChg>
        <pc:spChg chg="mod">
          <ac:chgData name="Jelte Fennema-Nio" userId="d4d71363-7db1-4043-8ec0-3ffd4598c387" providerId="ADAL" clId="{B13162DD-1776-48D4-9343-E92FBE61D510}" dt="2023-10-05T17:54:25.776" v="11655" actId="20577"/>
          <ac:spMkLst>
            <pc:docMk/>
            <pc:sldMk cId="430701455" sldId="1785"/>
            <ac:spMk id="3" creationId="{823F2D2A-CB7B-07CE-5DB6-FFB1292019C9}"/>
          </ac:spMkLst>
        </pc:spChg>
        <pc:picChg chg="add del mod">
          <ac:chgData name="Jelte Fennema-Nio" userId="d4d71363-7db1-4043-8ec0-3ffd4598c387" providerId="ADAL" clId="{B13162DD-1776-48D4-9343-E92FBE61D510}" dt="2023-10-04T15:11:42.016" v="5611"/>
          <ac:picMkLst>
            <pc:docMk/>
            <pc:sldMk cId="430701455" sldId="1785"/>
            <ac:picMk id="5" creationId="{F98AC87D-6D14-FAFC-2C6E-A599F250E74F}"/>
          </ac:picMkLst>
        </pc:picChg>
      </pc:sldChg>
      <pc:sldChg chg="addSp delSp modSp add mod ord">
        <pc:chgData name="Jelte Fennema-Nio" userId="d4d71363-7db1-4043-8ec0-3ffd4598c387" providerId="ADAL" clId="{B13162DD-1776-48D4-9343-E92FBE61D510}" dt="2023-10-05T04:43:55.629" v="9491" actId="1076"/>
        <pc:sldMkLst>
          <pc:docMk/>
          <pc:sldMk cId="873255460" sldId="1786"/>
        </pc:sldMkLst>
        <pc:spChg chg="mod">
          <ac:chgData name="Jelte Fennema-Nio" userId="d4d71363-7db1-4043-8ec0-3ffd4598c387" providerId="ADAL" clId="{B13162DD-1776-48D4-9343-E92FBE61D510}" dt="2023-10-04T19:34:46.606" v="7791" actId="20577"/>
          <ac:spMkLst>
            <pc:docMk/>
            <pc:sldMk cId="873255460" sldId="1786"/>
            <ac:spMk id="2" creationId="{B9D6D56C-8DA6-6876-4F70-A2566EE2E20F}"/>
          </ac:spMkLst>
        </pc:spChg>
        <pc:spChg chg="del mod">
          <ac:chgData name="Jelte Fennema-Nio" userId="d4d71363-7db1-4043-8ec0-3ffd4598c387" providerId="ADAL" clId="{B13162DD-1776-48D4-9343-E92FBE61D510}" dt="2023-10-05T03:04:03.847" v="8153" actId="478"/>
          <ac:spMkLst>
            <pc:docMk/>
            <pc:sldMk cId="873255460" sldId="1786"/>
            <ac:spMk id="3" creationId="{823F2D2A-CB7B-07CE-5DB6-FFB1292019C9}"/>
          </ac:spMkLst>
        </pc:spChg>
        <pc:picChg chg="add mod">
          <ac:chgData name="Jelte Fennema-Nio" userId="d4d71363-7db1-4043-8ec0-3ffd4598c387" providerId="ADAL" clId="{B13162DD-1776-48D4-9343-E92FBE61D510}" dt="2023-10-05T04:43:53.694" v="9490" actId="1076"/>
          <ac:picMkLst>
            <pc:docMk/>
            <pc:sldMk cId="873255460" sldId="1786"/>
            <ac:picMk id="3" creationId="{BE03C8F8-4073-1367-4A73-ABDA63ADD4EE}"/>
          </ac:picMkLst>
        </pc:picChg>
        <pc:picChg chg="add mod">
          <ac:chgData name="Jelte Fennema-Nio" userId="d4d71363-7db1-4043-8ec0-3ffd4598c387" providerId="ADAL" clId="{B13162DD-1776-48D4-9343-E92FBE61D510}" dt="2023-10-05T04:43:55.629" v="9491" actId="1076"/>
          <ac:picMkLst>
            <pc:docMk/>
            <pc:sldMk cId="873255460" sldId="1786"/>
            <ac:picMk id="4" creationId="{58172575-945D-5360-6E43-5DDA7598037F}"/>
          </ac:picMkLst>
        </pc:picChg>
      </pc:sldChg>
      <pc:sldChg chg="addSp modSp new mod">
        <pc:chgData name="Jelte Fennema-Nio" userId="d4d71363-7db1-4043-8ec0-3ffd4598c387" providerId="ADAL" clId="{B13162DD-1776-48D4-9343-E92FBE61D510}" dt="2023-10-05T17:56:55.604" v="11725" actId="1076"/>
        <pc:sldMkLst>
          <pc:docMk/>
          <pc:sldMk cId="2728607712" sldId="1787"/>
        </pc:sldMkLst>
        <pc:spChg chg="mod">
          <ac:chgData name="Jelte Fennema-Nio" userId="d4d71363-7db1-4043-8ec0-3ffd4598c387" providerId="ADAL" clId="{B13162DD-1776-48D4-9343-E92FBE61D510}" dt="2023-10-04T15:20:51.877" v="5628" actId="20577"/>
          <ac:spMkLst>
            <pc:docMk/>
            <pc:sldMk cId="2728607712" sldId="1787"/>
            <ac:spMk id="2" creationId="{5745763F-6F52-267C-7904-37F6B9150BA7}"/>
          </ac:spMkLst>
        </pc:spChg>
        <pc:spChg chg="mod">
          <ac:chgData name="Jelte Fennema-Nio" userId="d4d71363-7db1-4043-8ec0-3ffd4598c387" providerId="ADAL" clId="{B13162DD-1776-48D4-9343-E92FBE61D510}" dt="2023-10-05T17:56:52.471" v="11724" actId="20577"/>
          <ac:spMkLst>
            <pc:docMk/>
            <pc:sldMk cId="2728607712" sldId="1787"/>
            <ac:spMk id="3" creationId="{E6E50522-45B5-D594-BD8E-FB3D8125DCC1}"/>
          </ac:spMkLst>
        </pc:spChg>
        <pc:picChg chg="add mod">
          <ac:chgData name="Jelte Fennema-Nio" userId="d4d71363-7db1-4043-8ec0-3ffd4598c387" providerId="ADAL" clId="{B13162DD-1776-48D4-9343-E92FBE61D510}" dt="2023-10-05T17:56:55.604" v="11725" actId="1076"/>
          <ac:picMkLst>
            <pc:docMk/>
            <pc:sldMk cId="2728607712" sldId="1787"/>
            <ac:picMk id="5" creationId="{050EF5AE-F27B-6E0F-8DD4-E3CD0DB75894}"/>
          </ac:picMkLst>
        </pc:picChg>
      </pc:sldChg>
      <pc:sldChg chg="addSp delSp modSp new mod ord">
        <pc:chgData name="Jelte Fennema-Nio" userId="d4d71363-7db1-4043-8ec0-3ffd4598c387" providerId="ADAL" clId="{B13162DD-1776-48D4-9343-E92FBE61D510}" dt="2023-10-05T19:08:11.201" v="11782" actId="20577"/>
        <pc:sldMkLst>
          <pc:docMk/>
          <pc:sldMk cId="6874492" sldId="1788"/>
        </pc:sldMkLst>
        <pc:spChg chg="mod">
          <ac:chgData name="Jelte Fennema-Nio" userId="d4d71363-7db1-4043-8ec0-3ffd4598c387" providerId="ADAL" clId="{B13162DD-1776-48D4-9343-E92FBE61D510}" dt="2023-09-29T21:48:37.038" v="5211" actId="255"/>
          <ac:spMkLst>
            <pc:docMk/>
            <pc:sldMk cId="6874492" sldId="1788"/>
            <ac:spMk id="2" creationId="{C3EAD665-0770-88FA-0055-35E89ECE5198}"/>
          </ac:spMkLst>
        </pc:spChg>
        <pc:spChg chg="mod">
          <ac:chgData name="Jelte Fennema-Nio" userId="d4d71363-7db1-4043-8ec0-3ffd4598c387" providerId="ADAL" clId="{B13162DD-1776-48D4-9343-E92FBE61D510}" dt="2023-10-05T19:08:11.201" v="11782" actId="20577"/>
          <ac:spMkLst>
            <pc:docMk/>
            <pc:sldMk cId="6874492" sldId="1788"/>
            <ac:spMk id="3" creationId="{9CE6E999-3BE2-76A0-600E-239078072563}"/>
          </ac:spMkLst>
        </pc:spChg>
        <pc:picChg chg="add del mod">
          <ac:chgData name="Jelte Fennema-Nio" userId="d4d71363-7db1-4043-8ec0-3ffd4598c387" providerId="ADAL" clId="{B13162DD-1776-48D4-9343-E92FBE61D510}" dt="2023-10-04T15:10:27.102" v="5603" actId="478"/>
          <ac:picMkLst>
            <pc:docMk/>
            <pc:sldMk cId="6874492" sldId="1788"/>
            <ac:picMk id="5" creationId="{1E1B0EA0-09CD-EE63-17FC-561D55F3B8BB}"/>
          </ac:picMkLst>
        </pc:picChg>
        <pc:picChg chg="add mod modCrop">
          <ac:chgData name="Jelte Fennema-Nio" userId="d4d71363-7db1-4043-8ec0-3ffd4598c387" providerId="ADAL" clId="{B13162DD-1776-48D4-9343-E92FBE61D510}" dt="2023-10-05T19:08:08.931" v="11775" actId="14100"/>
          <ac:picMkLst>
            <pc:docMk/>
            <pc:sldMk cId="6874492" sldId="1788"/>
            <ac:picMk id="7" creationId="{4B712101-1D07-207B-ADED-9CF943108387}"/>
          </ac:picMkLst>
        </pc:picChg>
      </pc:sldChg>
      <pc:sldChg chg="addSp delSp modSp new mod">
        <pc:chgData name="Jelte Fennema-Nio" userId="d4d71363-7db1-4043-8ec0-3ffd4598c387" providerId="ADAL" clId="{B13162DD-1776-48D4-9343-E92FBE61D510}" dt="2023-10-05T17:55:26.277" v="11689" actId="20577"/>
        <pc:sldMkLst>
          <pc:docMk/>
          <pc:sldMk cId="3740097736" sldId="1789"/>
        </pc:sldMkLst>
        <pc:spChg chg="mod">
          <ac:chgData name="Jelte Fennema-Nio" userId="d4d71363-7db1-4043-8ec0-3ffd4598c387" providerId="ADAL" clId="{B13162DD-1776-48D4-9343-E92FBE61D510}" dt="2023-10-05T04:21:26.094" v="8452" actId="20577"/>
          <ac:spMkLst>
            <pc:docMk/>
            <pc:sldMk cId="3740097736" sldId="1789"/>
            <ac:spMk id="2" creationId="{5FD93EBE-4694-CDCB-AEFF-A8FF8712CD0D}"/>
          </ac:spMkLst>
        </pc:spChg>
        <pc:spChg chg="mod">
          <ac:chgData name="Jelte Fennema-Nio" userId="d4d71363-7db1-4043-8ec0-3ffd4598c387" providerId="ADAL" clId="{B13162DD-1776-48D4-9343-E92FBE61D510}" dt="2023-10-05T17:55:26.277" v="11689" actId="20577"/>
          <ac:spMkLst>
            <pc:docMk/>
            <pc:sldMk cId="3740097736" sldId="1789"/>
            <ac:spMk id="3" creationId="{145B966C-BA2B-C44C-F82C-DDC28B4BEA1B}"/>
          </ac:spMkLst>
        </pc:spChg>
        <pc:picChg chg="add del mod">
          <ac:chgData name="Jelte Fennema-Nio" userId="d4d71363-7db1-4043-8ec0-3ffd4598c387" providerId="ADAL" clId="{B13162DD-1776-48D4-9343-E92FBE61D510}" dt="2023-10-05T05:20:06.916" v="10501"/>
          <ac:picMkLst>
            <pc:docMk/>
            <pc:sldMk cId="3740097736" sldId="1789"/>
            <ac:picMk id="5" creationId="{17CAA9A7-52F1-DF5A-EB47-0A2FA3917C2E}"/>
          </ac:picMkLst>
        </pc:picChg>
      </pc:sldChg>
      <pc:sldChg chg="addSp delSp modSp new mod modClrScheme chgLayout">
        <pc:chgData name="Jelte Fennema-Nio" userId="d4d71363-7db1-4043-8ec0-3ffd4598c387" providerId="ADAL" clId="{B13162DD-1776-48D4-9343-E92FBE61D510}" dt="2023-10-05T05:33:23.586" v="10762" actId="478"/>
        <pc:sldMkLst>
          <pc:docMk/>
          <pc:sldMk cId="595402347" sldId="1790"/>
        </pc:sldMkLst>
        <pc:spChg chg="mod ord">
          <ac:chgData name="Jelte Fennema-Nio" userId="d4d71363-7db1-4043-8ec0-3ffd4598c387" providerId="ADAL" clId="{B13162DD-1776-48D4-9343-E92FBE61D510}" dt="2023-10-05T05:33:19.543" v="10761" actId="20577"/>
          <ac:spMkLst>
            <pc:docMk/>
            <pc:sldMk cId="595402347" sldId="1790"/>
            <ac:spMk id="2" creationId="{3676A1F0-B35B-A01F-E142-7E7E52DCDB0E}"/>
          </ac:spMkLst>
        </pc:spChg>
        <pc:spChg chg="del mod">
          <ac:chgData name="Jelte Fennema-Nio" userId="d4d71363-7db1-4043-8ec0-3ffd4598c387" providerId="ADAL" clId="{B13162DD-1776-48D4-9343-E92FBE61D510}" dt="2023-10-05T05:32:40.876" v="10748" actId="478"/>
          <ac:spMkLst>
            <pc:docMk/>
            <pc:sldMk cId="595402347" sldId="1790"/>
            <ac:spMk id="3" creationId="{3FE093A7-273B-9EB1-1195-E397757BBA0F}"/>
          </ac:spMkLst>
        </pc:spChg>
        <pc:spChg chg="add del mod ord">
          <ac:chgData name="Jelte Fennema-Nio" userId="d4d71363-7db1-4043-8ec0-3ffd4598c387" providerId="ADAL" clId="{B13162DD-1776-48D4-9343-E92FBE61D510}" dt="2023-10-05T05:33:23.586" v="10762" actId="478"/>
          <ac:spMkLst>
            <pc:docMk/>
            <pc:sldMk cId="595402347" sldId="1790"/>
            <ac:spMk id="8" creationId="{11BE5BCD-9AF1-555C-7A28-24B5D30E64C8}"/>
          </ac:spMkLst>
        </pc:spChg>
        <pc:picChg chg="add del mod">
          <ac:chgData name="Jelte Fennema-Nio" userId="d4d71363-7db1-4043-8ec0-3ffd4598c387" providerId="ADAL" clId="{B13162DD-1776-48D4-9343-E92FBE61D510}" dt="2023-10-05T04:31:37.104" v="9043" actId="478"/>
          <ac:picMkLst>
            <pc:docMk/>
            <pc:sldMk cId="595402347" sldId="1790"/>
            <ac:picMk id="5" creationId="{8C51F63D-684B-2915-53B0-EDE6E2E7ED5C}"/>
          </ac:picMkLst>
        </pc:picChg>
        <pc:picChg chg="add mod">
          <ac:chgData name="Jelte Fennema-Nio" userId="d4d71363-7db1-4043-8ec0-3ffd4598c387" providerId="ADAL" clId="{B13162DD-1776-48D4-9343-E92FBE61D510}" dt="2023-10-05T04:42:24.871" v="9398" actId="1076"/>
          <ac:picMkLst>
            <pc:docMk/>
            <pc:sldMk cId="595402347" sldId="1790"/>
            <ac:picMk id="7" creationId="{345869BA-B018-F806-B835-F29F9F30C34B}"/>
          </ac:picMkLst>
        </pc:picChg>
      </pc:sldChg>
      <pc:sldChg chg="new del">
        <pc:chgData name="Jelte Fennema-Nio" userId="d4d71363-7db1-4043-8ec0-3ffd4598c387" providerId="ADAL" clId="{B13162DD-1776-48D4-9343-E92FBE61D510}" dt="2023-09-29T21:57:57.105" v="5325" actId="680"/>
        <pc:sldMkLst>
          <pc:docMk/>
          <pc:sldMk cId="721653867" sldId="1790"/>
        </pc:sldMkLst>
      </pc:sldChg>
      <pc:sldChg chg="new del">
        <pc:chgData name="Jelte Fennema-Nio" userId="d4d71363-7db1-4043-8ec0-3ffd4598c387" providerId="ADAL" clId="{B13162DD-1776-48D4-9343-E92FBE61D510}" dt="2023-09-30T02:42:35.216" v="5391" actId="2696"/>
        <pc:sldMkLst>
          <pc:docMk/>
          <pc:sldMk cId="1576160338" sldId="1790"/>
        </pc:sldMkLst>
      </pc:sldChg>
      <pc:sldChg chg="new del">
        <pc:chgData name="Jelte Fennema-Nio" userId="d4d71363-7db1-4043-8ec0-3ffd4598c387" providerId="ADAL" clId="{B13162DD-1776-48D4-9343-E92FBE61D510}" dt="2023-09-30T02:35:49.592" v="5372" actId="47"/>
        <pc:sldMkLst>
          <pc:docMk/>
          <pc:sldMk cId="2338570055" sldId="1790"/>
        </pc:sldMkLst>
      </pc:sldChg>
      <pc:sldChg chg="modSp new mod">
        <pc:chgData name="Jelte Fennema-Nio" userId="d4d71363-7db1-4043-8ec0-3ffd4598c387" providerId="ADAL" clId="{B13162DD-1776-48D4-9343-E92FBE61D510}" dt="2023-10-04T18:36:09.290" v="6817" actId="20577"/>
        <pc:sldMkLst>
          <pc:docMk/>
          <pc:sldMk cId="1336439116" sldId="1791"/>
        </pc:sldMkLst>
        <pc:spChg chg="mod">
          <ac:chgData name="Jelte Fennema-Nio" userId="d4d71363-7db1-4043-8ec0-3ffd4598c387" providerId="ADAL" clId="{B13162DD-1776-48D4-9343-E92FBE61D510}" dt="2023-10-04T17:37:28.371" v="6225" actId="20577"/>
          <ac:spMkLst>
            <pc:docMk/>
            <pc:sldMk cId="1336439116" sldId="1791"/>
            <ac:spMk id="2" creationId="{2323191F-FFEC-B855-3C1B-9586397C2ACC}"/>
          </ac:spMkLst>
        </pc:spChg>
        <pc:spChg chg="mod">
          <ac:chgData name="Jelte Fennema-Nio" userId="d4d71363-7db1-4043-8ec0-3ffd4598c387" providerId="ADAL" clId="{B13162DD-1776-48D4-9343-E92FBE61D510}" dt="2023-10-04T18:36:09.290" v="6817" actId="20577"/>
          <ac:spMkLst>
            <pc:docMk/>
            <pc:sldMk cId="1336439116" sldId="1791"/>
            <ac:spMk id="3" creationId="{21B244A0-F487-4ABD-B1F3-FCD8AD4D035C}"/>
          </ac:spMkLst>
        </pc:spChg>
      </pc:sldChg>
      <pc:sldChg chg="addSp delSp modSp new del mod">
        <pc:chgData name="Jelte Fennema-Nio" userId="d4d71363-7db1-4043-8ec0-3ffd4598c387" providerId="ADAL" clId="{B13162DD-1776-48D4-9343-E92FBE61D510}" dt="2023-10-04T18:35:26.596" v="6692" actId="2696"/>
        <pc:sldMkLst>
          <pc:docMk/>
          <pc:sldMk cId="2085947394" sldId="1792"/>
        </pc:sldMkLst>
        <pc:graphicFrameChg chg="add del mod modGraphic">
          <ac:chgData name="Jelte Fennema-Nio" userId="d4d71363-7db1-4043-8ec0-3ffd4598c387" providerId="ADAL" clId="{B13162DD-1776-48D4-9343-E92FBE61D510}" dt="2023-10-04T18:16:23.953" v="6624" actId="478"/>
          <ac:graphicFrameMkLst>
            <pc:docMk/>
            <pc:sldMk cId="2085947394" sldId="1792"/>
            <ac:graphicFrameMk id="4" creationId="{802AB33E-B50C-E18C-04A1-FD8CB4CAE893}"/>
          </ac:graphicFrameMkLst>
        </pc:graphicFrameChg>
        <pc:graphicFrameChg chg="add del mod">
          <ac:chgData name="Jelte Fennema-Nio" userId="d4d71363-7db1-4043-8ec0-3ffd4598c387" providerId="ADAL" clId="{B13162DD-1776-48D4-9343-E92FBE61D510}" dt="2023-10-04T18:16:46.893" v="6626" actId="478"/>
          <ac:graphicFrameMkLst>
            <pc:docMk/>
            <pc:sldMk cId="2085947394" sldId="1792"/>
            <ac:graphicFrameMk id="5" creationId="{22D48368-E5E6-587B-BF98-4449453CCB0C}"/>
          </ac:graphicFrameMkLst>
        </pc:graphicFrameChg>
        <pc:graphicFrameChg chg="add del mod modGraphic">
          <ac:chgData name="Jelte Fennema-Nio" userId="d4d71363-7db1-4043-8ec0-3ffd4598c387" providerId="ADAL" clId="{B13162DD-1776-48D4-9343-E92FBE61D510}" dt="2023-10-04T18:32:13.476" v="6668" actId="478"/>
          <ac:graphicFrameMkLst>
            <pc:docMk/>
            <pc:sldMk cId="2085947394" sldId="1792"/>
            <ac:graphicFrameMk id="6" creationId="{90595FA7-4286-8696-C99F-10D8A08D248F}"/>
          </ac:graphicFrameMkLst>
        </pc:graphicFrameChg>
      </pc:sldChg>
      <pc:sldChg chg="modSp new mod">
        <pc:chgData name="Jelte Fennema-Nio" userId="d4d71363-7db1-4043-8ec0-3ffd4598c387" providerId="ADAL" clId="{B13162DD-1776-48D4-9343-E92FBE61D510}" dt="2023-10-04T18:40:22.424" v="7297" actId="20577"/>
        <pc:sldMkLst>
          <pc:docMk/>
          <pc:sldMk cId="2278144747" sldId="1792"/>
        </pc:sldMkLst>
        <pc:spChg chg="mod">
          <ac:chgData name="Jelte Fennema-Nio" userId="d4d71363-7db1-4043-8ec0-3ffd4598c387" providerId="ADAL" clId="{B13162DD-1776-48D4-9343-E92FBE61D510}" dt="2023-10-04T18:36:25.803" v="6860" actId="20577"/>
          <ac:spMkLst>
            <pc:docMk/>
            <pc:sldMk cId="2278144747" sldId="1792"/>
            <ac:spMk id="2" creationId="{46AF54BC-0BE4-9F48-6640-956C18469085}"/>
          </ac:spMkLst>
        </pc:spChg>
        <pc:spChg chg="mod">
          <ac:chgData name="Jelte Fennema-Nio" userId="d4d71363-7db1-4043-8ec0-3ffd4598c387" providerId="ADAL" clId="{B13162DD-1776-48D4-9343-E92FBE61D510}" dt="2023-10-04T18:40:22.424" v="7297" actId="20577"/>
          <ac:spMkLst>
            <pc:docMk/>
            <pc:sldMk cId="2278144747" sldId="1792"/>
            <ac:spMk id="3" creationId="{83DD3ACF-68D0-E7BA-C190-ED7A75CD6892}"/>
          </ac:spMkLst>
        </pc:spChg>
      </pc:sldChg>
      <pc:sldChg chg="addSp delSp modSp new del mod modClrScheme chgLayout">
        <pc:chgData name="Jelte Fennema-Nio" userId="d4d71363-7db1-4043-8ec0-3ffd4598c387" providerId="ADAL" clId="{B13162DD-1776-48D4-9343-E92FBE61D510}" dt="2023-10-04T17:59:43.066" v="6433" actId="2696"/>
        <pc:sldMkLst>
          <pc:docMk/>
          <pc:sldMk cId="2656097878" sldId="1792"/>
        </pc:sldMkLst>
        <pc:spChg chg="del mod ord">
          <ac:chgData name="Jelte Fennema-Nio" userId="d4d71363-7db1-4043-8ec0-3ffd4598c387" providerId="ADAL" clId="{B13162DD-1776-48D4-9343-E92FBE61D510}" dt="2023-10-04T17:59:29.220" v="6406" actId="700"/>
          <ac:spMkLst>
            <pc:docMk/>
            <pc:sldMk cId="2656097878" sldId="1792"/>
            <ac:spMk id="2" creationId="{1A5AE234-5133-974F-DF9E-9D763A84385A}"/>
          </ac:spMkLst>
        </pc:spChg>
        <pc:spChg chg="del mod ord">
          <ac:chgData name="Jelte Fennema-Nio" userId="d4d71363-7db1-4043-8ec0-3ffd4598c387" providerId="ADAL" clId="{B13162DD-1776-48D4-9343-E92FBE61D510}" dt="2023-10-04T17:59:29.220" v="6406" actId="700"/>
          <ac:spMkLst>
            <pc:docMk/>
            <pc:sldMk cId="2656097878" sldId="1792"/>
            <ac:spMk id="3" creationId="{8BC4515A-262E-D10B-A972-A768BB474470}"/>
          </ac:spMkLst>
        </pc:spChg>
        <pc:spChg chg="add mod ord">
          <ac:chgData name="Jelte Fennema-Nio" userId="d4d71363-7db1-4043-8ec0-3ffd4598c387" providerId="ADAL" clId="{B13162DD-1776-48D4-9343-E92FBE61D510}" dt="2023-10-04T17:59:37.146" v="6432" actId="20577"/>
          <ac:spMkLst>
            <pc:docMk/>
            <pc:sldMk cId="2656097878" sldId="1792"/>
            <ac:spMk id="4" creationId="{E7823B3D-7A45-D241-D4FE-58BDBC9CAD25}"/>
          </ac:spMkLst>
        </pc:spChg>
        <pc:spChg chg="add mod ord">
          <ac:chgData name="Jelte Fennema-Nio" userId="d4d71363-7db1-4043-8ec0-3ffd4598c387" providerId="ADAL" clId="{B13162DD-1776-48D4-9343-E92FBE61D510}" dt="2023-10-04T17:59:29.220" v="6406" actId="700"/>
          <ac:spMkLst>
            <pc:docMk/>
            <pc:sldMk cId="2656097878" sldId="1792"/>
            <ac:spMk id="5" creationId="{DB2CE8B4-8649-6360-CDB4-25EDFEF6D6F8}"/>
          </ac:spMkLst>
        </pc:spChg>
      </pc:sldChg>
      <pc:sldChg chg="modSp new mod">
        <pc:chgData name="Jelte Fennema-Nio" userId="d4d71363-7db1-4043-8ec0-3ffd4598c387" providerId="ADAL" clId="{B13162DD-1776-48D4-9343-E92FBE61D510}" dt="2023-10-05T02:47:50.921" v="8148" actId="20577"/>
        <pc:sldMkLst>
          <pc:docMk/>
          <pc:sldMk cId="2358990300" sldId="1793"/>
        </pc:sldMkLst>
        <pc:spChg chg="mod">
          <ac:chgData name="Jelte Fennema-Nio" userId="d4d71363-7db1-4043-8ec0-3ffd4598c387" providerId="ADAL" clId="{B13162DD-1776-48D4-9343-E92FBE61D510}" dt="2023-10-04T18:37:42.320" v="7028" actId="20577"/>
          <ac:spMkLst>
            <pc:docMk/>
            <pc:sldMk cId="2358990300" sldId="1793"/>
            <ac:spMk id="2" creationId="{41FD3F6F-8567-D4EA-30B5-601787CF3A48}"/>
          </ac:spMkLst>
        </pc:spChg>
        <pc:spChg chg="mod">
          <ac:chgData name="Jelte Fennema-Nio" userId="d4d71363-7db1-4043-8ec0-3ffd4598c387" providerId="ADAL" clId="{B13162DD-1776-48D4-9343-E92FBE61D510}" dt="2023-10-05T02:47:50.921" v="8148" actId="20577"/>
          <ac:spMkLst>
            <pc:docMk/>
            <pc:sldMk cId="2358990300" sldId="1793"/>
            <ac:spMk id="3" creationId="{F78FADE4-7BB8-F8DC-8316-BA8EF8B399BE}"/>
          </ac:spMkLst>
        </pc:spChg>
      </pc:sldChg>
      <pc:sldChg chg="addSp delSp modSp new mod addAnim delAnim modAnim">
        <pc:chgData name="Jelte Fennema-Nio" userId="d4d71363-7db1-4043-8ec0-3ffd4598c387" providerId="ADAL" clId="{B13162DD-1776-48D4-9343-E92FBE61D510}" dt="2023-10-05T02:48:50.276" v="8151"/>
        <pc:sldMkLst>
          <pc:docMk/>
          <pc:sldMk cId="2610368871" sldId="1794"/>
        </pc:sldMkLst>
        <pc:spChg chg="mod">
          <ac:chgData name="Jelte Fennema-Nio" userId="d4d71363-7db1-4043-8ec0-3ffd4598c387" providerId="ADAL" clId="{B13162DD-1776-48D4-9343-E92FBE61D510}" dt="2023-10-04T18:50:12.291" v="7459" actId="20577"/>
          <ac:spMkLst>
            <pc:docMk/>
            <pc:sldMk cId="2610368871" sldId="1794"/>
            <ac:spMk id="2" creationId="{73649BE0-586F-EA1F-98EC-06D168D8E72C}"/>
          </ac:spMkLst>
        </pc:spChg>
        <pc:spChg chg="del">
          <ac:chgData name="Jelte Fennema-Nio" userId="d4d71363-7db1-4043-8ec0-3ffd4598c387" providerId="ADAL" clId="{B13162DD-1776-48D4-9343-E92FBE61D510}" dt="2023-10-04T18:50:36.242" v="7460" actId="478"/>
          <ac:spMkLst>
            <pc:docMk/>
            <pc:sldMk cId="2610368871" sldId="1794"/>
            <ac:spMk id="3" creationId="{DFCC0552-2857-5F18-1E96-AE8BE8354E9F}"/>
          </ac:spMkLst>
        </pc:spChg>
        <pc:spChg chg="add mod">
          <ac:chgData name="Jelte Fennema-Nio" userId="d4d71363-7db1-4043-8ec0-3ffd4598c387" providerId="ADAL" clId="{B13162DD-1776-48D4-9343-E92FBE61D510}" dt="2023-10-04T18:50:36.851" v="7461"/>
          <ac:spMkLst>
            <pc:docMk/>
            <pc:sldMk cId="2610368871" sldId="1794"/>
            <ac:spMk id="4" creationId="{051C06B2-9AF3-A3F0-5A23-77C2B3196DAF}"/>
          </ac:spMkLst>
        </pc:spChg>
        <pc:spChg chg="add mod">
          <ac:chgData name="Jelte Fennema-Nio" userId="d4d71363-7db1-4043-8ec0-3ffd4598c387" providerId="ADAL" clId="{B13162DD-1776-48D4-9343-E92FBE61D510}" dt="2023-10-04T18:51:22.906" v="7472" actId="1076"/>
          <ac:spMkLst>
            <pc:docMk/>
            <pc:sldMk cId="2610368871" sldId="1794"/>
            <ac:spMk id="5" creationId="{CC75D30B-DD5B-6FF2-EBFC-41B41EE7F748}"/>
          </ac:spMkLst>
        </pc:spChg>
        <pc:spChg chg="add mod">
          <ac:chgData name="Jelte Fennema-Nio" userId="d4d71363-7db1-4043-8ec0-3ffd4598c387" providerId="ADAL" clId="{B13162DD-1776-48D4-9343-E92FBE61D510}" dt="2023-10-04T18:58:34.844" v="7667" actId="20577"/>
          <ac:spMkLst>
            <pc:docMk/>
            <pc:sldMk cId="2610368871" sldId="1794"/>
            <ac:spMk id="7" creationId="{F51DF197-01B2-E995-E531-03E5E502B1F3}"/>
          </ac:spMkLst>
        </pc:spChg>
        <pc:spChg chg="add del mod">
          <ac:chgData name="Jelte Fennema-Nio" userId="d4d71363-7db1-4043-8ec0-3ffd4598c387" providerId="ADAL" clId="{B13162DD-1776-48D4-9343-E92FBE61D510}" dt="2023-10-04T18:51:42.201" v="7478" actId="478"/>
          <ac:spMkLst>
            <pc:docMk/>
            <pc:sldMk cId="2610368871" sldId="1794"/>
            <ac:spMk id="10" creationId="{B5C716DC-63D2-8EDD-D78B-5DA311900035}"/>
          </ac:spMkLst>
        </pc:spChg>
        <pc:spChg chg="add del mod">
          <ac:chgData name="Jelte Fennema-Nio" userId="d4d71363-7db1-4043-8ec0-3ffd4598c387" providerId="ADAL" clId="{B13162DD-1776-48D4-9343-E92FBE61D510}" dt="2023-10-04T18:50:50.778" v="7464" actId="478"/>
          <ac:spMkLst>
            <pc:docMk/>
            <pc:sldMk cId="2610368871" sldId="1794"/>
            <ac:spMk id="11" creationId="{F35A1DC8-E26D-8FEB-2F58-E59692AE47E2}"/>
          </ac:spMkLst>
        </pc:spChg>
        <pc:spChg chg="add del mod">
          <ac:chgData name="Jelte Fennema-Nio" userId="d4d71363-7db1-4043-8ec0-3ffd4598c387" providerId="ADAL" clId="{B13162DD-1776-48D4-9343-E92FBE61D510}" dt="2023-10-04T18:51:02.430" v="7470" actId="478"/>
          <ac:spMkLst>
            <pc:docMk/>
            <pc:sldMk cId="2610368871" sldId="1794"/>
            <ac:spMk id="12" creationId="{525C6A6A-1176-BBF2-2DFB-CF1F61232F13}"/>
          </ac:spMkLst>
        </pc:spChg>
        <pc:spChg chg="add del mod">
          <ac:chgData name="Jelte Fennema-Nio" userId="d4d71363-7db1-4043-8ec0-3ffd4598c387" providerId="ADAL" clId="{B13162DD-1776-48D4-9343-E92FBE61D510}" dt="2023-10-04T18:52:06.434" v="7507" actId="478"/>
          <ac:spMkLst>
            <pc:docMk/>
            <pc:sldMk cId="2610368871" sldId="1794"/>
            <ac:spMk id="13" creationId="{A362C595-24CD-61E1-8DCC-A01224AA3AA5}"/>
          </ac:spMkLst>
        </pc:spChg>
        <pc:spChg chg="add mod">
          <ac:chgData name="Jelte Fennema-Nio" userId="d4d71363-7db1-4043-8ec0-3ffd4598c387" providerId="ADAL" clId="{B13162DD-1776-48D4-9343-E92FBE61D510}" dt="2023-10-04T19:18:50.667" v="7727" actId="1076"/>
          <ac:spMkLst>
            <pc:docMk/>
            <pc:sldMk cId="2610368871" sldId="1794"/>
            <ac:spMk id="16" creationId="{534AE264-B23A-DB61-57F1-B541418B7C13}"/>
          </ac:spMkLst>
        </pc:spChg>
        <pc:spChg chg="add del mod">
          <ac:chgData name="Jelte Fennema-Nio" userId="d4d71363-7db1-4043-8ec0-3ffd4598c387" providerId="ADAL" clId="{B13162DD-1776-48D4-9343-E92FBE61D510}" dt="2023-10-04T18:50:59.520" v="7469" actId="478"/>
          <ac:spMkLst>
            <pc:docMk/>
            <pc:sldMk cId="2610368871" sldId="1794"/>
            <ac:spMk id="17" creationId="{9B80EC36-B269-EA35-6A69-01D90226252D}"/>
          </ac:spMkLst>
        </pc:spChg>
        <pc:spChg chg="add mod">
          <ac:chgData name="Jelte Fennema-Nio" userId="d4d71363-7db1-4043-8ec0-3ffd4598c387" providerId="ADAL" clId="{B13162DD-1776-48D4-9343-E92FBE61D510}" dt="2023-10-04T18:51:29.132" v="7474" actId="1076"/>
          <ac:spMkLst>
            <pc:docMk/>
            <pc:sldMk cId="2610368871" sldId="1794"/>
            <ac:spMk id="21" creationId="{0EC57D7B-250D-268E-AA40-525F944ADA2A}"/>
          </ac:spMkLst>
        </pc:spChg>
        <pc:spChg chg="add del mod">
          <ac:chgData name="Jelte Fennema-Nio" userId="d4d71363-7db1-4043-8ec0-3ffd4598c387" providerId="ADAL" clId="{B13162DD-1776-48D4-9343-E92FBE61D510}" dt="2023-10-04T18:53:32.797" v="7586" actId="478"/>
          <ac:spMkLst>
            <pc:docMk/>
            <pc:sldMk cId="2610368871" sldId="1794"/>
            <ac:spMk id="23" creationId="{66274BA6-E1EA-27D0-2911-F78658B78724}"/>
          </ac:spMkLst>
        </pc:spChg>
        <pc:spChg chg="add mod">
          <ac:chgData name="Jelte Fennema-Nio" userId="d4d71363-7db1-4043-8ec0-3ffd4598c387" providerId="ADAL" clId="{B13162DD-1776-48D4-9343-E92FBE61D510}" dt="2023-10-04T19:21:13.907" v="7746"/>
          <ac:spMkLst>
            <pc:docMk/>
            <pc:sldMk cId="2610368871" sldId="1794"/>
            <ac:spMk id="24" creationId="{A8697F36-5095-06A1-4494-C5A02A03AA74}"/>
          </ac:spMkLst>
        </pc:spChg>
        <pc:spChg chg="add del mod">
          <ac:chgData name="Jelte Fennema-Nio" userId="d4d71363-7db1-4043-8ec0-3ffd4598c387" providerId="ADAL" clId="{B13162DD-1776-48D4-9343-E92FBE61D510}" dt="2023-10-04T18:53:32.167" v="7585"/>
          <ac:spMkLst>
            <pc:docMk/>
            <pc:sldMk cId="2610368871" sldId="1794"/>
            <ac:spMk id="25" creationId="{1EEEC12C-3432-A367-4DEA-AC15AE82DBA5}"/>
          </ac:spMkLst>
        </pc:spChg>
        <pc:spChg chg="add mod">
          <ac:chgData name="Jelte Fennema-Nio" userId="d4d71363-7db1-4043-8ec0-3ffd4598c387" providerId="ADAL" clId="{B13162DD-1776-48D4-9343-E92FBE61D510}" dt="2023-10-04T18:53:59.430" v="7631" actId="207"/>
          <ac:spMkLst>
            <pc:docMk/>
            <pc:sldMk cId="2610368871" sldId="1794"/>
            <ac:spMk id="26" creationId="{FA736EA9-F3BB-D892-DC81-7AA351823625}"/>
          </ac:spMkLst>
        </pc:spChg>
        <pc:spChg chg="add del mod">
          <ac:chgData name="Jelte Fennema-Nio" userId="d4d71363-7db1-4043-8ec0-3ffd4598c387" providerId="ADAL" clId="{B13162DD-1776-48D4-9343-E92FBE61D510}" dt="2023-10-04T18:55:43.886" v="7636" actId="478"/>
          <ac:spMkLst>
            <pc:docMk/>
            <pc:sldMk cId="2610368871" sldId="1794"/>
            <ac:spMk id="27" creationId="{BEC7F05F-FCC2-C559-FE10-6A622BB262A6}"/>
          </ac:spMkLst>
        </pc:spChg>
        <pc:spChg chg="add mod">
          <ac:chgData name="Jelte Fennema-Nio" userId="d4d71363-7db1-4043-8ec0-3ffd4598c387" providerId="ADAL" clId="{B13162DD-1776-48D4-9343-E92FBE61D510}" dt="2023-10-04T19:08:07.484" v="7702" actId="1076"/>
          <ac:spMkLst>
            <pc:docMk/>
            <pc:sldMk cId="2610368871" sldId="1794"/>
            <ac:spMk id="28" creationId="{70EB4FC6-1A0A-F1AA-C8E0-4E7A59933FDB}"/>
          </ac:spMkLst>
        </pc:spChg>
        <pc:spChg chg="add mod">
          <ac:chgData name="Jelte Fennema-Nio" userId="d4d71363-7db1-4043-8ec0-3ffd4598c387" providerId="ADAL" clId="{B13162DD-1776-48D4-9343-E92FBE61D510}" dt="2023-10-04T19:01:51.994" v="7683" actId="1076"/>
          <ac:spMkLst>
            <pc:docMk/>
            <pc:sldMk cId="2610368871" sldId="1794"/>
            <ac:spMk id="32" creationId="{DBA924B5-8E07-BDC4-A0E9-39D09B01FFF9}"/>
          </ac:spMkLst>
        </pc:spChg>
        <pc:spChg chg="add del mod">
          <ac:chgData name="Jelte Fennema-Nio" userId="d4d71363-7db1-4043-8ec0-3ffd4598c387" providerId="ADAL" clId="{B13162DD-1776-48D4-9343-E92FBE61D510}" dt="2023-10-04T19:18:50.829" v="7728"/>
          <ac:spMkLst>
            <pc:docMk/>
            <pc:sldMk cId="2610368871" sldId="1794"/>
            <ac:spMk id="33" creationId="{87310F6F-78F8-AEC1-F5F8-7AF3F4D5ADD4}"/>
          </ac:spMkLst>
        </pc:spChg>
        <pc:spChg chg="add mod">
          <ac:chgData name="Jelte Fennema-Nio" userId="d4d71363-7db1-4043-8ec0-3ffd4598c387" providerId="ADAL" clId="{B13162DD-1776-48D4-9343-E92FBE61D510}" dt="2023-10-04T19:19:06.521" v="7738" actId="20577"/>
          <ac:spMkLst>
            <pc:docMk/>
            <pc:sldMk cId="2610368871" sldId="1794"/>
            <ac:spMk id="34" creationId="{3F596673-5645-0015-9C0F-6D29710357E3}"/>
          </ac:spMkLst>
        </pc:spChg>
        <pc:spChg chg="add mod">
          <ac:chgData name="Jelte Fennema-Nio" userId="d4d71363-7db1-4043-8ec0-3ffd4598c387" providerId="ADAL" clId="{B13162DD-1776-48D4-9343-E92FBE61D510}" dt="2023-10-04T19:20:25.767" v="7740" actId="1076"/>
          <ac:spMkLst>
            <pc:docMk/>
            <pc:sldMk cId="2610368871" sldId="1794"/>
            <ac:spMk id="35" creationId="{0CA09082-3EA2-FF26-81B5-9BEB82321EB5}"/>
          </ac:spMkLst>
        </pc:spChg>
        <pc:spChg chg="add mod">
          <ac:chgData name="Jelte Fennema-Nio" userId="d4d71363-7db1-4043-8ec0-3ffd4598c387" providerId="ADAL" clId="{B13162DD-1776-48D4-9343-E92FBE61D510}" dt="2023-10-04T19:24:37.855" v="7769" actId="1076"/>
          <ac:spMkLst>
            <pc:docMk/>
            <pc:sldMk cId="2610368871" sldId="1794"/>
            <ac:spMk id="36" creationId="{51719169-B379-14D9-4F47-21978683AFC4}"/>
          </ac:spMkLst>
        </pc:spChg>
        <pc:spChg chg="add del mod">
          <ac:chgData name="Jelte Fennema-Nio" userId="d4d71363-7db1-4043-8ec0-3ffd4598c387" providerId="ADAL" clId="{B13162DD-1776-48D4-9343-E92FBE61D510}" dt="2023-10-04T19:21:40.099" v="7753" actId="478"/>
          <ac:spMkLst>
            <pc:docMk/>
            <pc:sldMk cId="2610368871" sldId="1794"/>
            <ac:spMk id="38" creationId="{FEDC89C7-EFFD-84D4-C2A2-85D75A9CD60D}"/>
          </ac:spMkLst>
        </pc:spChg>
        <pc:picChg chg="add del mod">
          <ac:chgData name="Jelte Fennema-Nio" userId="d4d71363-7db1-4043-8ec0-3ffd4598c387" providerId="ADAL" clId="{B13162DD-1776-48D4-9343-E92FBE61D510}" dt="2023-10-04T18:50:50.778" v="7464" actId="478"/>
          <ac:picMkLst>
            <pc:docMk/>
            <pc:sldMk cId="2610368871" sldId="1794"/>
            <ac:picMk id="14" creationId="{7734F72A-0B21-E9E1-FA19-FC5ED2EA2D3B}"/>
          </ac:picMkLst>
        </pc:picChg>
        <pc:picChg chg="add del mod">
          <ac:chgData name="Jelte Fennema-Nio" userId="d4d71363-7db1-4043-8ec0-3ffd4598c387" providerId="ADAL" clId="{B13162DD-1776-48D4-9343-E92FBE61D510}" dt="2023-10-04T18:51:44.308" v="7479" actId="478"/>
          <ac:picMkLst>
            <pc:docMk/>
            <pc:sldMk cId="2610368871" sldId="1794"/>
            <ac:picMk id="15" creationId="{6B777161-71ED-9898-6FC9-5D6C581C45DD}"/>
          </ac:picMkLst>
        </pc:picChg>
        <pc:picChg chg="add del mod">
          <ac:chgData name="Jelte Fennema-Nio" userId="d4d71363-7db1-4043-8ec0-3ffd4598c387" providerId="ADAL" clId="{B13162DD-1776-48D4-9343-E92FBE61D510}" dt="2023-10-04T18:51:18.014" v="7471" actId="478"/>
          <ac:picMkLst>
            <pc:docMk/>
            <pc:sldMk cId="2610368871" sldId="1794"/>
            <ac:picMk id="18" creationId="{3D534305-8134-8E61-AC91-A1DBD617772A}"/>
          </ac:picMkLst>
        </pc:picChg>
        <pc:picChg chg="add del mod">
          <ac:chgData name="Jelte Fennema-Nio" userId="d4d71363-7db1-4043-8ec0-3ffd4598c387" providerId="ADAL" clId="{B13162DD-1776-48D4-9343-E92FBE61D510}" dt="2023-10-04T18:51:18.014" v="7471" actId="478"/>
          <ac:picMkLst>
            <pc:docMk/>
            <pc:sldMk cId="2610368871" sldId="1794"/>
            <ac:picMk id="19" creationId="{2F9E579C-4D6C-8E85-1647-5461049C39EC}"/>
          </ac:picMkLst>
        </pc:picChg>
        <pc:picChg chg="add del mod">
          <ac:chgData name="Jelte Fennema-Nio" userId="d4d71363-7db1-4043-8ec0-3ffd4598c387" providerId="ADAL" clId="{B13162DD-1776-48D4-9343-E92FBE61D510}" dt="2023-10-04T18:51:18.014" v="7471" actId="478"/>
          <ac:picMkLst>
            <pc:docMk/>
            <pc:sldMk cId="2610368871" sldId="1794"/>
            <ac:picMk id="20" creationId="{C8CE0337-0BA6-8181-D9CA-ABAE0FFF5C94}"/>
          </ac:picMkLst>
        </pc:picChg>
        <pc:picChg chg="add mod">
          <ac:chgData name="Jelte Fennema-Nio" userId="d4d71363-7db1-4043-8ec0-3ffd4598c387" providerId="ADAL" clId="{B13162DD-1776-48D4-9343-E92FBE61D510}" dt="2023-10-04T18:58:31.711" v="7658"/>
          <ac:picMkLst>
            <pc:docMk/>
            <pc:sldMk cId="2610368871" sldId="1794"/>
            <ac:picMk id="29" creationId="{819C0E5E-61E4-6687-97BB-50D49BE89421}"/>
          </ac:picMkLst>
        </pc:picChg>
        <pc:picChg chg="add mod">
          <ac:chgData name="Jelte Fennema-Nio" userId="d4d71363-7db1-4043-8ec0-3ffd4598c387" providerId="ADAL" clId="{B13162DD-1776-48D4-9343-E92FBE61D510}" dt="2023-10-04T18:58:31.711" v="7658"/>
          <ac:picMkLst>
            <pc:docMk/>
            <pc:sldMk cId="2610368871" sldId="1794"/>
            <ac:picMk id="30" creationId="{F710E728-0927-74D8-5FB2-17727E26F1C9}"/>
          </ac:picMkLst>
        </pc:picChg>
        <pc:picChg chg="add mod">
          <ac:chgData name="Jelte Fennema-Nio" userId="d4d71363-7db1-4043-8ec0-3ffd4598c387" providerId="ADAL" clId="{B13162DD-1776-48D4-9343-E92FBE61D510}" dt="2023-10-04T18:58:31.711" v="7658"/>
          <ac:picMkLst>
            <pc:docMk/>
            <pc:sldMk cId="2610368871" sldId="1794"/>
            <ac:picMk id="31" creationId="{98514636-747E-D3B8-66AB-D2F8D00ED965}"/>
          </ac:picMkLst>
        </pc:picChg>
        <pc:cxnChg chg="add mod">
          <ac:chgData name="Jelte Fennema-Nio" userId="d4d71363-7db1-4043-8ec0-3ffd4598c387" providerId="ADAL" clId="{B13162DD-1776-48D4-9343-E92FBE61D510}" dt="2023-10-04T18:50:36.851" v="7461"/>
          <ac:cxnSpMkLst>
            <pc:docMk/>
            <pc:sldMk cId="2610368871" sldId="1794"/>
            <ac:cxnSpMk id="6" creationId="{486AF9ED-8969-F124-3EC7-E6F9402B1118}"/>
          </ac:cxnSpMkLst>
        </pc:cxnChg>
        <pc:cxnChg chg="add mod">
          <ac:chgData name="Jelte Fennema-Nio" userId="d4d71363-7db1-4043-8ec0-3ffd4598c387" providerId="ADAL" clId="{B13162DD-1776-48D4-9343-E92FBE61D510}" dt="2023-10-04T18:51:31.851" v="7475" actId="14100"/>
          <ac:cxnSpMkLst>
            <pc:docMk/>
            <pc:sldMk cId="2610368871" sldId="1794"/>
            <ac:cxnSpMk id="8" creationId="{3FCD61BB-14FF-99F9-847D-F4E3D8B330BA}"/>
          </ac:cxnSpMkLst>
        </pc:cxnChg>
        <pc:cxnChg chg="add del mod">
          <ac:chgData name="Jelte Fennema-Nio" userId="d4d71363-7db1-4043-8ec0-3ffd4598c387" providerId="ADAL" clId="{B13162DD-1776-48D4-9343-E92FBE61D510}" dt="2023-10-04T18:50:56.741" v="7468" actId="478"/>
          <ac:cxnSpMkLst>
            <pc:docMk/>
            <pc:sldMk cId="2610368871" sldId="1794"/>
            <ac:cxnSpMk id="9" creationId="{D8156C0A-90F7-37C4-CF1E-194B3C3BA314}"/>
          </ac:cxnSpMkLst>
        </pc:cxnChg>
      </pc:sldChg>
      <pc:sldChg chg="addSp delSp modSp new mod ord delAnim modAnim">
        <pc:chgData name="Jelte Fennema-Nio" userId="d4d71363-7db1-4043-8ec0-3ffd4598c387" providerId="ADAL" clId="{B13162DD-1776-48D4-9343-E92FBE61D510}" dt="2023-10-05T16:35:28.533" v="11482" actId="20577"/>
        <pc:sldMkLst>
          <pc:docMk/>
          <pc:sldMk cId="648861070" sldId="1795"/>
        </pc:sldMkLst>
        <pc:spChg chg="mod">
          <ac:chgData name="Jelte Fennema-Nio" userId="d4d71363-7db1-4043-8ec0-3ffd4598c387" providerId="ADAL" clId="{B13162DD-1776-48D4-9343-E92FBE61D510}" dt="2023-10-05T16:35:28.533" v="11482" actId="20577"/>
          <ac:spMkLst>
            <pc:docMk/>
            <pc:sldMk cId="648861070" sldId="1795"/>
            <ac:spMk id="2" creationId="{77955F5A-7EEB-C37B-7D71-5C45879EC016}"/>
          </ac:spMkLst>
        </pc:spChg>
        <pc:spChg chg="del">
          <ac:chgData name="Jelte Fennema-Nio" userId="d4d71363-7db1-4043-8ec0-3ffd4598c387" providerId="ADAL" clId="{B13162DD-1776-48D4-9343-E92FBE61D510}" dt="2023-10-04T19:39:24.315" v="7794" actId="478"/>
          <ac:spMkLst>
            <pc:docMk/>
            <pc:sldMk cId="648861070" sldId="1795"/>
            <ac:spMk id="3" creationId="{AFE98C8B-A5EE-CC77-5C1A-46C027E985B3}"/>
          </ac:spMkLst>
        </pc:spChg>
        <pc:spChg chg="add del mod">
          <ac:chgData name="Jelte Fennema-Nio" userId="d4d71363-7db1-4043-8ec0-3ffd4598c387" providerId="ADAL" clId="{B13162DD-1776-48D4-9343-E92FBE61D510}" dt="2023-10-04T19:40:35.092" v="7802" actId="478"/>
          <ac:spMkLst>
            <pc:docMk/>
            <pc:sldMk cId="648861070" sldId="1795"/>
            <ac:spMk id="4" creationId="{664DC2B0-8582-49C3-C256-FCDBC9B2E4C2}"/>
          </ac:spMkLst>
        </pc:spChg>
        <pc:spChg chg="add del mod">
          <ac:chgData name="Jelte Fennema-Nio" userId="d4d71363-7db1-4043-8ec0-3ffd4598c387" providerId="ADAL" clId="{B13162DD-1776-48D4-9343-E92FBE61D510}" dt="2023-10-04T19:40:35.092" v="7802" actId="478"/>
          <ac:spMkLst>
            <pc:docMk/>
            <pc:sldMk cId="648861070" sldId="1795"/>
            <ac:spMk id="5" creationId="{29362EB2-68D7-77E1-3571-052626CF926C}"/>
          </ac:spMkLst>
        </pc:spChg>
        <pc:spChg chg="add del mod">
          <ac:chgData name="Jelte Fennema-Nio" userId="d4d71363-7db1-4043-8ec0-3ffd4598c387" providerId="ADAL" clId="{B13162DD-1776-48D4-9343-E92FBE61D510}" dt="2023-10-04T19:40:35.092" v="7802" actId="478"/>
          <ac:spMkLst>
            <pc:docMk/>
            <pc:sldMk cId="648861070" sldId="1795"/>
            <ac:spMk id="7" creationId="{BAA4A3FB-97E7-B1DD-48F7-8402592552B6}"/>
          </ac:spMkLst>
        </pc:spChg>
        <pc:spChg chg="add del mod">
          <ac:chgData name="Jelte Fennema-Nio" userId="d4d71363-7db1-4043-8ec0-3ffd4598c387" providerId="ADAL" clId="{B13162DD-1776-48D4-9343-E92FBE61D510}" dt="2023-10-04T19:40:35.092" v="7802" actId="478"/>
          <ac:spMkLst>
            <pc:docMk/>
            <pc:sldMk cId="648861070" sldId="1795"/>
            <ac:spMk id="10" creationId="{35AD88B2-E763-C0A6-4B5A-763D8D0EB762}"/>
          </ac:spMkLst>
        </pc:spChg>
        <pc:spChg chg="add del mod">
          <ac:chgData name="Jelte Fennema-Nio" userId="d4d71363-7db1-4043-8ec0-3ffd4598c387" providerId="ADAL" clId="{B13162DD-1776-48D4-9343-E92FBE61D510}" dt="2023-10-04T19:40:35.092" v="7802" actId="478"/>
          <ac:spMkLst>
            <pc:docMk/>
            <pc:sldMk cId="648861070" sldId="1795"/>
            <ac:spMk id="11" creationId="{48E25918-A490-9585-E5A7-B31150E8B036}"/>
          </ac:spMkLst>
        </pc:spChg>
        <pc:spChg chg="add del mod">
          <ac:chgData name="Jelte Fennema-Nio" userId="d4d71363-7db1-4043-8ec0-3ffd4598c387" providerId="ADAL" clId="{B13162DD-1776-48D4-9343-E92FBE61D510}" dt="2023-10-04T19:40:35.092" v="7802" actId="478"/>
          <ac:spMkLst>
            <pc:docMk/>
            <pc:sldMk cId="648861070" sldId="1795"/>
            <ac:spMk id="12" creationId="{5951077A-D4E4-F7DE-8858-33476AF666F6}"/>
          </ac:spMkLst>
        </pc:spChg>
        <pc:spChg chg="add del mod">
          <ac:chgData name="Jelte Fennema-Nio" userId="d4d71363-7db1-4043-8ec0-3ffd4598c387" providerId="ADAL" clId="{B13162DD-1776-48D4-9343-E92FBE61D510}" dt="2023-10-04T19:40:35.092" v="7802" actId="478"/>
          <ac:spMkLst>
            <pc:docMk/>
            <pc:sldMk cId="648861070" sldId="1795"/>
            <ac:spMk id="13" creationId="{EA5CC2C3-D71E-A3D0-7D76-8A2DD6A46787}"/>
          </ac:spMkLst>
        </pc:spChg>
        <pc:spChg chg="add del mod">
          <ac:chgData name="Jelte Fennema-Nio" userId="d4d71363-7db1-4043-8ec0-3ffd4598c387" providerId="ADAL" clId="{B13162DD-1776-48D4-9343-E92FBE61D510}" dt="2023-10-04T19:40:35.092" v="7802" actId="478"/>
          <ac:spMkLst>
            <pc:docMk/>
            <pc:sldMk cId="648861070" sldId="1795"/>
            <ac:spMk id="14" creationId="{A08F83B7-9699-4C9C-33FC-E181826A7EDA}"/>
          </ac:spMkLst>
        </pc:spChg>
        <pc:spChg chg="add del mod">
          <ac:chgData name="Jelte Fennema-Nio" userId="d4d71363-7db1-4043-8ec0-3ffd4598c387" providerId="ADAL" clId="{B13162DD-1776-48D4-9343-E92FBE61D510}" dt="2023-10-04T19:40:35.092" v="7802" actId="478"/>
          <ac:spMkLst>
            <pc:docMk/>
            <pc:sldMk cId="648861070" sldId="1795"/>
            <ac:spMk id="18" creationId="{DCC4A608-4823-F670-C5AC-E0347C452979}"/>
          </ac:spMkLst>
        </pc:spChg>
        <pc:spChg chg="add del mod">
          <ac:chgData name="Jelte Fennema-Nio" userId="d4d71363-7db1-4043-8ec0-3ffd4598c387" providerId="ADAL" clId="{B13162DD-1776-48D4-9343-E92FBE61D510}" dt="2023-10-04T19:40:35.092" v="7802" actId="478"/>
          <ac:spMkLst>
            <pc:docMk/>
            <pc:sldMk cId="648861070" sldId="1795"/>
            <ac:spMk id="19" creationId="{80B29A87-8D30-B035-4FB5-89E44E144076}"/>
          </ac:spMkLst>
        </pc:spChg>
        <pc:spChg chg="add del mod">
          <ac:chgData name="Jelte Fennema-Nio" userId="d4d71363-7db1-4043-8ec0-3ffd4598c387" providerId="ADAL" clId="{B13162DD-1776-48D4-9343-E92FBE61D510}" dt="2023-10-04T19:40:35.092" v="7802" actId="478"/>
          <ac:spMkLst>
            <pc:docMk/>
            <pc:sldMk cId="648861070" sldId="1795"/>
            <ac:spMk id="20" creationId="{9009DC71-5848-9932-98E7-80CA2208BB19}"/>
          </ac:spMkLst>
        </pc:spChg>
        <pc:spChg chg="add del mod">
          <ac:chgData name="Jelte Fennema-Nio" userId="d4d71363-7db1-4043-8ec0-3ffd4598c387" providerId="ADAL" clId="{B13162DD-1776-48D4-9343-E92FBE61D510}" dt="2023-10-04T19:40:35.092" v="7802" actId="478"/>
          <ac:spMkLst>
            <pc:docMk/>
            <pc:sldMk cId="648861070" sldId="1795"/>
            <ac:spMk id="21" creationId="{DAD01A19-008C-19F2-C406-1A3EE669F2D9}"/>
          </ac:spMkLst>
        </pc:spChg>
        <pc:spChg chg="add del mod">
          <ac:chgData name="Jelte Fennema-Nio" userId="d4d71363-7db1-4043-8ec0-3ffd4598c387" providerId="ADAL" clId="{B13162DD-1776-48D4-9343-E92FBE61D510}" dt="2023-10-04T19:42:03.202" v="7959" actId="478"/>
          <ac:spMkLst>
            <pc:docMk/>
            <pc:sldMk cId="648861070" sldId="1795"/>
            <ac:spMk id="22" creationId="{33F482F9-1BBB-10C1-F985-5BFF38D93A4B}"/>
          </ac:spMkLst>
        </pc:spChg>
        <pc:spChg chg="add del mod">
          <ac:chgData name="Jelte Fennema-Nio" userId="d4d71363-7db1-4043-8ec0-3ffd4598c387" providerId="ADAL" clId="{B13162DD-1776-48D4-9343-E92FBE61D510}" dt="2023-10-04T19:42:03.202" v="7959" actId="478"/>
          <ac:spMkLst>
            <pc:docMk/>
            <pc:sldMk cId="648861070" sldId="1795"/>
            <ac:spMk id="23" creationId="{87BEAA1A-7620-8028-55A0-65E968C68A41}"/>
          </ac:spMkLst>
        </pc:spChg>
        <pc:spChg chg="add del mod">
          <ac:chgData name="Jelte Fennema-Nio" userId="d4d71363-7db1-4043-8ec0-3ffd4598c387" providerId="ADAL" clId="{B13162DD-1776-48D4-9343-E92FBE61D510}" dt="2023-10-04T19:42:03.202" v="7959" actId="478"/>
          <ac:spMkLst>
            <pc:docMk/>
            <pc:sldMk cId="648861070" sldId="1795"/>
            <ac:spMk id="25" creationId="{79CD4151-E574-3B33-ED04-33E6AC7E87BA}"/>
          </ac:spMkLst>
        </pc:spChg>
        <pc:spChg chg="add del mod">
          <ac:chgData name="Jelte Fennema-Nio" userId="d4d71363-7db1-4043-8ec0-3ffd4598c387" providerId="ADAL" clId="{B13162DD-1776-48D4-9343-E92FBE61D510}" dt="2023-10-04T19:42:03.202" v="7959" actId="478"/>
          <ac:spMkLst>
            <pc:docMk/>
            <pc:sldMk cId="648861070" sldId="1795"/>
            <ac:spMk id="28" creationId="{6AC688B4-D9AA-C3A8-E79A-9DA4C2F892A0}"/>
          </ac:spMkLst>
        </pc:spChg>
        <pc:spChg chg="add del mod">
          <ac:chgData name="Jelte Fennema-Nio" userId="d4d71363-7db1-4043-8ec0-3ffd4598c387" providerId="ADAL" clId="{B13162DD-1776-48D4-9343-E92FBE61D510}" dt="2023-10-04T19:42:03.202" v="7959" actId="478"/>
          <ac:spMkLst>
            <pc:docMk/>
            <pc:sldMk cId="648861070" sldId="1795"/>
            <ac:spMk id="29" creationId="{DF1FD2DA-BC29-7217-A1AF-983D2B35A501}"/>
          </ac:spMkLst>
        </pc:spChg>
        <pc:spChg chg="add del mod">
          <ac:chgData name="Jelte Fennema-Nio" userId="d4d71363-7db1-4043-8ec0-3ffd4598c387" providerId="ADAL" clId="{B13162DD-1776-48D4-9343-E92FBE61D510}" dt="2023-10-04T19:42:03.202" v="7959" actId="478"/>
          <ac:spMkLst>
            <pc:docMk/>
            <pc:sldMk cId="648861070" sldId="1795"/>
            <ac:spMk id="30" creationId="{5BD434F8-44BB-2C7A-B957-83316CB3AAA4}"/>
          </ac:spMkLst>
        </pc:spChg>
        <pc:spChg chg="add del mod">
          <ac:chgData name="Jelte Fennema-Nio" userId="d4d71363-7db1-4043-8ec0-3ffd4598c387" providerId="ADAL" clId="{B13162DD-1776-48D4-9343-E92FBE61D510}" dt="2023-10-04T19:42:03.202" v="7959" actId="478"/>
          <ac:spMkLst>
            <pc:docMk/>
            <pc:sldMk cId="648861070" sldId="1795"/>
            <ac:spMk id="31" creationId="{4D4F2032-2974-8289-904D-D0B060A89EE6}"/>
          </ac:spMkLst>
        </pc:spChg>
        <pc:spChg chg="add del mod">
          <ac:chgData name="Jelte Fennema-Nio" userId="d4d71363-7db1-4043-8ec0-3ffd4598c387" providerId="ADAL" clId="{B13162DD-1776-48D4-9343-E92FBE61D510}" dt="2023-10-04T19:42:03.202" v="7959" actId="478"/>
          <ac:spMkLst>
            <pc:docMk/>
            <pc:sldMk cId="648861070" sldId="1795"/>
            <ac:spMk id="32" creationId="{63D4DEAF-FB8E-164E-16C2-1CB90737005C}"/>
          </ac:spMkLst>
        </pc:spChg>
        <pc:spChg chg="add del mod">
          <ac:chgData name="Jelte Fennema-Nio" userId="d4d71363-7db1-4043-8ec0-3ffd4598c387" providerId="ADAL" clId="{B13162DD-1776-48D4-9343-E92FBE61D510}" dt="2023-10-04T19:42:03.202" v="7959" actId="478"/>
          <ac:spMkLst>
            <pc:docMk/>
            <pc:sldMk cId="648861070" sldId="1795"/>
            <ac:spMk id="36" creationId="{6AB647A4-4DAC-EAFE-C615-067FB5503FC1}"/>
          </ac:spMkLst>
        </pc:spChg>
        <pc:spChg chg="add del mod">
          <ac:chgData name="Jelte Fennema-Nio" userId="d4d71363-7db1-4043-8ec0-3ffd4598c387" providerId="ADAL" clId="{B13162DD-1776-48D4-9343-E92FBE61D510}" dt="2023-10-04T19:42:03.202" v="7959" actId="478"/>
          <ac:spMkLst>
            <pc:docMk/>
            <pc:sldMk cId="648861070" sldId="1795"/>
            <ac:spMk id="37" creationId="{C40FA87E-97C6-C3E8-6055-9003516B4979}"/>
          </ac:spMkLst>
        </pc:spChg>
        <pc:spChg chg="add del mod">
          <ac:chgData name="Jelte Fennema-Nio" userId="d4d71363-7db1-4043-8ec0-3ffd4598c387" providerId="ADAL" clId="{B13162DD-1776-48D4-9343-E92FBE61D510}" dt="2023-10-04T19:42:03.202" v="7959" actId="478"/>
          <ac:spMkLst>
            <pc:docMk/>
            <pc:sldMk cId="648861070" sldId="1795"/>
            <ac:spMk id="38" creationId="{F5644D15-2CD8-AE6B-ADD0-4DC7D87355A0}"/>
          </ac:spMkLst>
        </pc:spChg>
        <pc:spChg chg="add del mod">
          <ac:chgData name="Jelte Fennema-Nio" userId="d4d71363-7db1-4043-8ec0-3ffd4598c387" providerId="ADAL" clId="{B13162DD-1776-48D4-9343-E92FBE61D510}" dt="2023-10-04T19:42:03.202" v="7959" actId="478"/>
          <ac:spMkLst>
            <pc:docMk/>
            <pc:sldMk cId="648861070" sldId="1795"/>
            <ac:spMk id="39" creationId="{C2BA9301-46C5-AC98-C97D-CDCCFF618DF0}"/>
          </ac:spMkLst>
        </pc:spChg>
        <pc:spChg chg="add del mod">
          <ac:chgData name="Jelte Fennema-Nio" userId="d4d71363-7db1-4043-8ec0-3ffd4598c387" providerId="ADAL" clId="{B13162DD-1776-48D4-9343-E92FBE61D510}" dt="2023-10-04T19:42:04.967" v="7961"/>
          <ac:spMkLst>
            <pc:docMk/>
            <pc:sldMk cId="648861070" sldId="1795"/>
            <ac:spMk id="40" creationId="{08C5C5DA-9A8A-A514-9795-CE024CFB6E24}"/>
          </ac:spMkLst>
        </pc:spChg>
        <pc:spChg chg="add del mod">
          <ac:chgData name="Jelte Fennema-Nio" userId="d4d71363-7db1-4043-8ec0-3ffd4598c387" providerId="ADAL" clId="{B13162DD-1776-48D4-9343-E92FBE61D510}" dt="2023-10-04T19:42:04.967" v="7961"/>
          <ac:spMkLst>
            <pc:docMk/>
            <pc:sldMk cId="648861070" sldId="1795"/>
            <ac:spMk id="41" creationId="{17104C6E-3FDE-348F-EF1F-FF30442A7672}"/>
          </ac:spMkLst>
        </pc:spChg>
        <pc:spChg chg="add del mod">
          <ac:chgData name="Jelte Fennema-Nio" userId="d4d71363-7db1-4043-8ec0-3ffd4598c387" providerId="ADAL" clId="{B13162DD-1776-48D4-9343-E92FBE61D510}" dt="2023-10-04T19:42:04.967" v="7961"/>
          <ac:spMkLst>
            <pc:docMk/>
            <pc:sldMk cId="648861070" sldId="1795"/>
            <ac:spMk id="43" creationId="{CECADEB1-83DB-67EA-C2B4-6515CEC2796A}"/>
          </ac:spMkLst>
        </pc:spChg>
        <pc:spChg chg="add del mod">
          <ac:chgData name="Jelte Fennema-Nio" userId="d4d71363-7db1-4043-8ec0-3ffd4598c387" providerId="ADAL" clId="{B13162DD-1776-48D4-9343-E92FBE61D510}" dt="2023-10-04T19:42:04.967" v="7961"/>
          <ac:spMkLst>
            <pc:docMk/>
            <pc:sldMk cId="648861070" sldId="1795"/>
            <ac:spMk id="46" creationId="{34CABDC7-DBC6-E1C7-8019-278CE501B81E}"/>
          </ac:spMkLst>
        </pc:spChg>
        <pc:spChg chg="add del mod">
          <ac:chgData name="Jelte Fennema-Nio" userId="d4d71363-7db1-4043-8ec0-3ffd4598c387" providerId="ADAL" clId="{B13162DD-1776-48D4-9343-E92FBE61D510}" dt="2023-10-04T19:42:04.967" v="7961"/>
          <ac:spMkLst>
            <pc:docMk/>
            <pc:sldMk cId="648861070" sldId="1795"/>
            <ac:spMk id="47" creationId="{2F044929-9B8B-3407-47B2-DADE4F353698}"/>
          </ac:spMkLst>
        </pc:spChg>
        <pc:spChg chg="add del mod">
          <ac:chgData name="Jelte Fennema-Nio" userId="d4d71363-7db1-4043-8ec0-3ffd4598c387" providerId="ADAL" clId="{B13162DD-1776-48D4-9343-E92FBE61D510}" dt="2023-10-04T19:42:04.967" v="7961"/>
          <ac:spMkLst>
            <pc:docMk/>
            <pc:sldMk cId="648861070" sldId="1795"/>
            <ac:spMk id="48" creationId="{2B5D35EA-BF12-4F4B-4AC1-6C841408EB0F}"/>
          </ac:spMkLst>
        </pc:spChg>
        <pc:spChg chg="add del mod">
          <ac:chgData name="Jelte Fennema-Nio" userId="d4d71363-7db1-4043-8ec0-3ffd4598c387" providerId="ADAL" clId="{B13162DD-1776-48D4-9343-E92FBE61D510}" dt="2023-10-04T19:42:04.967" v="7961"/>
          <ac:spMkLst>
            <pc:docMk/>
            <pc:sldMk cId="648861070" sldId="1795"/>
            <ac:spMk id="49" creationId="{34EFBB3E-7721-75F7-D389-25F1B0C1891E}"/>
          </ac:spMkLst>
        </pc:spChg>
        <pc:spChg chg="add del mod">
          <ac:chgData name="Jelte Fennema-Nio" userId="d4d71363-7db1-4043-8ec0-3ffd4598c387" providerId="ADAL" clId="{B13162DD-1776-48D4-9343-E92FBE61D510}" dt="2023-10-04T19:42:04.967" v="7961"/>
          <ac:spMkLst>
            <pc:docMk/>
            <pc:sldMk cId="648861070" sldId="1795"/>
            <ac:spMk id="50" creationId="{DBA36C21-DAD6-25A7-3E34-ADEC6FAC559A}"/>
          </ac:spMkLst>
        </pc:spChg>
        <pc:spChg chg="add del mod">
          <ac:chgData name="Jelte Fennema-Nio" userId="d4d71363-7db1-4043-8ec0-3ffd4598c387" providerId="ADAL" clId="{B13162DD-1776-48D4-9343-E92FBE61D510}" dt="2023-10-04T19:42:04.967" v="7961"/>
          <ac:spMkLst>
            <pc:docMk/>
            <pc:sldMk cId="648861070" sldId="1795"/>
            <ac:spMk id="54" creationId="{73A1FE42-BF3F-3607-F806-C22143F8CF89}"/>
          </ac:spMkLst>
        </pc:spChg>
        <pc:spChg chg="add del mod">
          <ac:chgData name="Jelte Fennema-Nio" userId="d4d71363-7db1-4043-8ec0-3ffd4598c387" providerId="ADAL" clId="{B13162DD-1776-48D4-9343-E92FBE61D510}" dt="2023-10-04T19:42:04.967" v="7961"/>
          <ac:spMkLst>
            <pc:docMk/>
            <pc:sldMk cId="648861070" sldId="1795"/>
            <ac:spMk id="55" creationId="{C9E97614-0A16-932E-EEA5-8FB401805182}"/>
          </ac:spMkLst>
        </pc:spChg>
        <pc:spChg chg="add del mod">
          <ac:chgData name="Jelte Fennema-Nio" userId="d4d71363-7db1-4043-8ec0-3ffd4598c387" providerId="ADAL" clId="{B13162DD-1776-48D4-9343-E92FBE61D510}" dt="2023-10-04T19:42:04.967" v="7961"/>
          <ac:spMkLst>
            <pc:docMk/>
            <pc:sldMk cId="648861070" sldId="1795"/>
            <ac:spMk id="56" creationId="{1DE373E4-62FD-9350-17C9-7E82B5069932}"/>
          </ac:spMkLst>
        </pc:spChg>
        <pc:spChg chg="add del mod">
          <ac:chgData name="Jelte Fennema-Nio" userId="d4d71363-7db1-4043-8ec0-3ffd4598c387" providerId="ADAL" clId="{B13162DD-1776-48D4-9343-E92FBE61D510}" dt="2023-10-04T19:42:04.967" v="7961"/>
          <ac:spMkLst>
            <pc:docMk/>
            <pc:sldMk cId="648861070" sldId="1795"/>
            <ac:spMk id="57" creationId="{77271EDE-BB2B-E65F-4956-8A2ED753F329}"/>
          </ac:spMkLst>
        </pc:spChg>
        <pc:spChg chg="add mod">
          <ac:chgData name="Jelte Fennema-Nio" userId="d4d71363-7db1-4043-8ec0-3ffd4598c387" providerId="ADAL" clId="{B13162DD-1776-48D4-9343-E92FBE61D510}" dt="2023-10-04T19:42:18.842" v="7962"/>
          <ac:spMkLst>
            <pc:docMk/>
            <pc:sldMk cId="648861070" sldId="1795"/>
            <ac:spMk id="58" creationId="{503B4DCB-8293-7144-1439-2AFB32D99C18}"/>
          </ac:spMkLst>
        </pc:spChg>
        <pc:spChg chg="add mod">
          <ac:chgData name="Jelte Fennema-Nio" userId="d4d71363-7db1-4043-8ec0-3ffd4598c387" providerId="ADAL" clId="{B13162DD-1776-48D4-9343-E92FBE61D510}" dt="2023-10-04T19:42:18.842" v="7962"/>
          <ac:spMkLst>
            <pc:docMk/>
            <pc:sldMk cId="648861070" sldId="1795"/>
            <ac:spMk id="59" creationId="{5C258410-74E9-D35B-92CA-53F406FA4ED7}"/>
          </ac:spMkLst>
        </pc:spChg>
        <pc:spChg chg="add mod">
          <ac:chgData name="Jelte Fennema-Nio" userId="d4d71363-7db1-4043-8ec0-3ffd4598c387" providerId="ADAL" clId="{B13162DD-1776-48D4-9343-E92FBE61D510}" dt="2023-10-04T19:42:18.842" v="7962"/>
          <ac:spMkLst>
            <pc:docMk/>
            <pc:sldMk cId="648861070" sldId="1795"/>
            <ac:spMk id="61" creationId="{717E43F0-51A8-017A-0C68-3460D2EB92F6}"/>
          </ac:spMkLst>
        </pc:spChg>
        <pc:spChg chg="add mod">
          <ac:chgData name="Jelte Fennema-Nio" userId="d4d71363-7db1-4043-8ec0-3ffd4598c387" providerId="ADAL" clId="{B13162DD-1776-48D4-9343-E92FBE61D510}" dt="2023-10-04T19:42:18.842" v="7962"/>
          <ac:spMkLst>
            <pc:docMk/>
            <pc:sldMk cId="648861070" sldId="1795"/>
            <ac:spMk id="64" creationId="{D1CEE487-FBED-7B6B-3A10-903382747949}"/>
          </ac:spMkLst>
        </pc:spChg>
        <pc:spChg chg="add mod">
          <ac:chgData name="Jelte Fennema-Nio" userId="d4d71363-7db1-4043-8ec0-3ffd4598c387" providerId="ADAL" clId="{B13162DD-1776-48D4-9343-E92FBE61D510}" dt="2023-10-04T19:42:18.842" v="7962"/>
          <ac:spMkLst>
            <pc:docMk/>
            <pc:sldMk cId="648861070" sldId="1795"/>
            <ac:spMk id="65" creationId="{5329A761-DC79-65A8-F793-2748EFEEA9F2}"/>
          </ac:spMkLst>
        </pc:spChg>
        <pc:spChg chg="add mod">
          <ac:chgData name="Jelte Fennema-Nio" userId="d4d71363-7db1-4043-8ec0-3ffd4598c387" providerId="ADAL" clId="{B13162DD-1776-48D4-9343-E92FBE61D510}" dt="2023-10-04T19:42:18.842" v="7962"/>
          <ac:spMkLst>
            <pc:docMk/>
            <pc:sldMk cId="648861070" sldId="1795"/>
            <ac:spMk id="66" creationId="{8CD12386-6C3F-0B90-DAFE-785F06EC55D3}"/>
          </ac:spMkLst>
        </pc:spChg>
        <pc:spChg chg="add mod">
          <ac:chgData name="Jelte Fennema-Nio" userId="d4d71363-7db1-4043-8ec0-3ffd4598c387" providerId="ADAL" clId="{B13162DD-1776-48D4-9343-E92FBE61D510}" dt="2023-10-04T19:46:18.109" v="8020" actId="1076"/>
          <ac:spMkLst>
            <pc:docMk/>
            <pc:sldMk cId="648861070" sldId="1795"/>
            <ac:spMk id="67" creationId="{3D23D208-2071-6577-7E08-4D72FE950460}"/>
          </ac:spMkLst>
        </pc:spChg>
        <pc:spChg chg="add mod">
          <ac:chgData name="Jelte Fennema-Nio" userId="d4d71363-7db1-4043-8ec0-3ffd4598c387" providerId="ADAL" clId="{B13162DD-1776-48D4-9343-E92FBE61D510}" dt="2023-10-04T19:50:40.130" v="8050" actId="207"/>
          <ac:spMkLst>
            <pc:docMk/>
            <pc:sldMk cId="648861070" sldId="1795"/>
            <ac:spMk id="68" creationId="{1A0875DC-50DE-43E8-41E0-5EB2705F7A3E}"/>
          </ac:spMkLst>
        </pc:spChg>
        <pc:spChg chg="add mod">
          <ac:chgData name="Jelte Fennema-Nio" userId="d4d71363-7db1-4043-8ec0-3ffd4598c387" providerId="ADAL" clId="{B13162DD-1776-48D4-9343-E92FBE61D510}" dt="2023-10-04T19:46:00.407" v="8016" actId="1076"/>
          <ac:spMkLst>
            <pc:docMk/>
            <pc:sldMk cId="648861070" sldId="1795"/>
            <ac:spMk id="69" creationId="{BDFAD116-8C72-204E-7131-C541E19AFF75}"/>
          </ac:spMkLst>
        </pc:spChg>
        <pc:spChg chg="add mod">
          <ac:chgData name="Jelte Fennema-Nio" userId="d4d71363-7db1-4043-8ec0-3ffd4598c387" providerId="ADAL" clId="{B13162DD-1776-48D4-9343-E92FBE61D510}" dt="2023-10-04T19:45:51.136" v="8014" actId="1076"/>
          <ac:spMkLst>
            <pc:docMk/>
            <pc:sldMk cId="648861070" sldId="1795"/>
            <ac:spMk id="73" creationId="{2AB12A12-931C-15E9-B8D9-573B2A7E5469}"/>
          </ac:spMkLst>
        </pc:spChg>
        <pc:spChg chg="add mod">
          <ac:chgData name="Jelte Fennema-Nio" userId="d4d71363-7db1-4043-8ec0-3ffd4598c387" providerId="ADAL" clId="{B13162DD-1776-48D4-9343-E92FBE61D510}" dt="2023-10-04T19:42:18.842" v="7962"/>
          <ac:spMkLst>
            <pc:docMk/>
            <pc:sldMk cId="648861070" sldId="1795"/>
            <ac:spMk id="74" creationId="{10C615DE-1CA9-A18E-5978-CB1DD6D5F8EE}"/>
          </ac:spMkLst>
        </pc:spChg>
        <pc:spChg chg="add mod">
          <ac:chgData name="Jelte Fennema-Nio" userId="d4d71363-7db1-4043-8ec0-3ffd4598c387" providerId="ADAL" clId="{B13162DD-1776-48D4-9343-E92FBE61D510}" dt="2023-10-04T19:59:38.072" v="8088" actId="20577"/>
          <ac:spMkLst>
            <pc:docMk/>
            <pc:sldMk cId="648861070" sldId="1795"/>
            <ac:spMk id="75" creationId="{24239D1F-B93B-E479-460C-61B6A658D21C}"/>
          </ac:spMkLst>
        </pc:spChg>
        <pc:spChg chg="add mod">
          <ac:chgData name="Jelte Fennema-Nio" userId="d4d71363-7db1-4043-8ec0-3ffd4598c387" providerId="ADAL" clId="{B13162DD-1776-48D4-9343-E92FBE61D510}" dt="2023-10-04T19:51:46.550" v="8062" actId="1076"/>
          <ac:spMkLst>
            <pc:docMk/>
            <pc:sldMk cId="648861070" sldId="1795"/>
            <ac:spMk id="76" creationId="{0CF30BD1-A037-D51C-8903-C818A00547E3}"/>
          </ac:spMkLst>
        </pc:spChg>
        <pc:spChg chg="add mod ord">
          <ac:chgData name="Jelte Fennema-Nio" userId="d4d71363-7db1-4043-8ec0-3ffd4598c387" providerId="ADAL" clId="{B13162DD-1776-48D4-9343-E92FBE61D510}" dt="2023-10-04T19:50:58.111" v="8051" actId="167"/>
          <ac:spMkLst>
            <pc:docMk/>
            <pc:sldMk cId="648861070" sldId="1795"/>
            <ac:spMk id="77" creationId="{FEC3F244-C6EF-A784-1316-833033123900}"/>
          </ac:spMkLst>
        </pc:spChg>
        <pc:spChg chg="add mod">
          <ac:chgData name="Jelte Fennema-Nio" userId="d4d71363-7db1-4043-8ec0-3ffd4598c387" providerId="ADAL" clId="{B13162DD-1776-48D4-9343-E92FBE61D510}" dt="2023-10-04T19:51:28.756" v="8061" actId="1076"/>
          <ac:spMkLst>
            <pc:docMk/>
            <pc:sldMk cId="648861070" sldId="1795"/>
            <ac:spMk id="78" creationId="{D202CB4A-A092-5979-A1C6-8502F67E8E37}"/>
          </ac:spMkLst>
        </pc:spChg>
        <pc:spChg chg="add mod">
          <ac:chgData name="Jelte Fennema-Nio" userId="d4d71363-7db1-4043-8ec0-3ffd4598c387" providerId="ADAL" clId="{B13162DD-1776-48D4-9343-E92FBE61D510}" dt="2023-10-04T19:46:49.408" v="8037" actId="20577"/>
          <ac:spMkLst>
            <pc:docMk/>
            <pc:sldMk cId="648861070" sldId="1795"/>
            <ac:spMk id="79" creationId="{D27F0012-A2DA-D2AE-E361-06351F82AEA3}"/>
          </ac:spMkLst>
        </pc:spChg>
        <pc:spChg chg="add mod">
          <ac:chgData name="Jelte Fennema-Nio" userId="d4d71363-7db1-4043-8ec0-3ffd4598c387" providerId="ADAL" clId="{B13162DD-1776-48D4-9343-E92FBE61D510}" dt="2023-10-04T19:55:23.031" v="8075" actId="20577"/>
          <ac:spMkLst>
            <pc:docMk/>
            <pc:sldMk cId="648861070" sldId="1795"/>
            <ac:spMk id="80" creationId="{9016E0F6-C16A-AB2F-58DC-3D996E0BD5D5}"/>
          </ac:spMkLst>
        </pc:spChg>
        <pc:picChg chg="add del mod">
          <ac:chgData name="Jelte Fennema-Nio" userId="d4d71363-7db1-4043-8ec0-3ffd4598c387" providerId="ADAL" clId="{B13162DD-1776-48D4-9343-E92FBE61D510}" dt="2023-10-04T19:40:35.092" v="7802" actId="478"/>
          <ac:picMkLst>
            <pc:docMk/>
            <pc:sldMk cId="648861070" sldId="1795"/>
            <ac:picMk id="15" creationId="{45FE77D4-E39B-14BD-4E92-9F8251150D04}"/>
          </ac:picMkLst>
        </pc:picChg>
        <pc:picChg chg="add del mod">
          <ac:chgData name="Jelte Fennema-Nio" userId="d4d71363-7db1-4043-8ec0-3ffd4598c387" providerId="ADAL" clId="{B13162DD-1776-48D4-9343-E92FBE61D510}" dt="2023-10-04T19:40:35.092" v="7802" actId="478"/>
          <ac:picMkLst>
            <pc:docMk/>
            <pc:sldMk cId="648861070" sldId="1795"/>
            <ac:picMk id="16" creationId="{74E051EB-B4C2-DEEF-8A26-8525B24FF2B1}"/>
          </ac:picMkLst>
        </pc:picChg>
        <pc:picChg chg="add del mod">
          <ac:chgData name="Jelte Fennema-Nio" userId="d4d71363-7db1-4043-8ec0-3ffd4598c387" providerId="ADAL" clId="{B13162DD-1776-48D4-9343-E92FBE61D510}" dt="2023-10-04T19:40:35.092" v="7802" actId="478"/>
          <ac:picMkLst>
            <pc:docMk/>
            <pc:sldMk cId="648861070" sldId="1795"/>
            <ac:picMk id="17" creationId="{94A6B952-04FC-737E-12D2-48C0E65A0BE4}"/>
          </ac:picMkLst>
        </pc:picChg>
        <pc:picChg chg="add del mod">
          <ac:chgData name="Jelte Fennema-Nio" userId="d4d71363-7db1-4043-8ec0-3ffd4598c387" providerId="ADAL" clId="{B13162DD-1776-48D4-9343-E92FBE61D510}" dt="2023-10-04T19:42:03.202" v="7959" actId="478"/>
          <ac:picMkLst>
            <pc:docMk/>
            <pc:sldMk cId="648861070" sldId="1795"/>
            <ac:picMk id="33" creationId="{59023231-9B5A-CC7D-483F-813FFD462A38}"/>
          </ac:picMkLst>
        </pc:picChg>
        <pc:picChg chg="add del mod">
          <ac:chgData name="Jelte Fennema-Nio" userId="d4d71363-7db1-4043-8ec0-3ffd4598c387" providerId="ADAL" clId="{B13162DD-1776-48D4-9343-E92FBE61D510}" dt="2023-10-04T19:42:03.202" v="7959" actId="478"/>
          <ac:picMkLst>
            <pc:docMk/>
            <pc:sldMk cId="648861070" sldId="1795"/>
            <ac:picMk id="34" creationId="{3B4022C0-0B4C-AA26-8465-83DF733671E6}"/>
          </ac:picMkLst>
        </pc:picChg>
        <pc:picChg chg="add del mod">
          <ac:chgData name="Jelte Fennema-Nio" userId="d4d71363-7db1-4043-8ec0-3ffd4598c387" providerId="ADAL" clId="{B13162DD-1776-48D4-9343-E92FBE61D510}" dt="2023-10-04T19:42:03.202" v="7959" actId="478"/>
          <ac:picMkLst>
            <pc:docMk/>
            <pc:sldMk cId="648861070" sldId="1795"/>
            <ac:picMk id="35" creationId="{F441E583-1ED6-FE20-BC68-0A3F278E7BCF}"/>
          </ac:picMkLst>
        </pc:picChg>
        <pc:picChg chg="add del mod">
          <ac:chgData name="Jelte Fennema-Nio" userId="d4d71363-7db1-4043-8ec0-3ffd4598c387" providerId="ADAL" clId="{B13162DD-1776-48D4-9343-E92FBE61D510}" dt="2023-10-04T19:42:04.967" v="7961"/>
          <ac:picMkLst>
            <pc:docMk/>
            <pc:sldMk cId="648861070" sldId="1795"/>
            <ac:picMk id="51" creationId="{951A7632-7BD6-9480-0B8D-13A057DB1561}"/>
          </ac:picMkLst>
        </pc:picChg>
        <pc:picChg chg="add del mod">
          <ac:chgData name="Jelte Fennema-Nio" userId="d4d71363-7db1-4043-8ec0-3ffd4598c387" providerId="ADAL" clId="{B13162DD-1776-48D4-9343-E92FBE61D510}" dt="2023-10-04T19:42:04.967" v="7961"/>
          <ac:picMkLst>
            <pc:docMk/>
            <pc:sldMk cId="648861070" sldId="1795"/>
            <ac:picMk id="52" creationId="{DD4B26AA-08AA-133F-F550-96F5AEFE15B3}"/>
          </ac:picMkLst>
        </pc:picChg>
        <pc:picChg chg="add del mod">
          <ac:chgData name="Jelte Fennema-Nio" userId="d4d71363-7db1-4043-8ec0-3ffd4598c387" providerId="ADAL" clId="{B13162DD-1776-48D4-9343-E92FBE61D510}" dt="2023-10-04T19:42:04.967" v="7961"/>
          <ac:picMkLst>
            <pc:docMk/>
            <pc:sldMk cId="648861070" sldId="1795"/>
            <ac:picMk id="53" creationId="{F5A104CD-A8D8-E776-D20D-E8D5B46C516B}"/>
          </ac:picMkLst>
        </pc:picChg>
        <pc:picChg chg="add mod">
          <ac:chgData name="Jelte Fennema-Nio" userId="d4d71363-7db1-4043-8ec0-3ffd4598c387" providerId="ADAL" clId="{B13162DD-1776-48D4-9343-E92FBE61D510}" dt="2023-10-04T19:42:18.842" v="7962"/>
          <ac:picMkLst>
            <pc:docMk/>
            <pc:sldMk cId="648861070" sldId="1795"/>
            <ac:picMk id="70" creationId="{DE89087B-7E17-84A2-B311-ECDB11C0F95F}"/>
          </ac:picMkLst>
        </pc:picChg>
        <pc:picChg chg="add mod">
          <ac:chgData name="Jelte Fennema-Nio" userId="d4d71363-7db1-4043-8ec0-3ffd4598c387" providerId="ADAL" clId="{B13162DD-1776-48D4-9343-E92FBE61D510}" dt="2023-10-04T19:42:18.842" v="7962"/>
          <ac:picMkLst>
            <pc:docMk/>
            <pc:sldMk cId="648861070" sldId="1795"/>
            <ac:picMk id="71" creationId="{B0B5C18C-7998-5F93-6AC4-2E0D0015BE30}"/>
          </ac:picMkLst>
        </pc:picChg>
        <pc:picChg chg="add mod">
          <ac:chgData name="Jelte Fennema-Nio" userId="d4d71363-7db1-4043-8ec0-3ffd4598c387" providerId="ADAL" clId="{B13162DD-1776-48D4-9343-E92FBE61D510}" dt="2023-10-04T19:42:18.842" v="7962"/>
          <ac:picMkLst>
            <pc:docMk/>
            <pc:sldMk cId="648861070" sldId="1795"/>
            <ac:picMk id="72" creationId="{230FC164-51A7-D6E4-6DB7-D53B987814E7}"/>
          </ac:picMkLst>
        </pc:picChg>
        <pc:cxnChg chg="add del mod">
          <ac:chgData name="Jelte Fennema-Nio" userId="d4d71363-7db1-4043-8ec0-3ffd4598c387" providerId="ADAL" clId="{B13162DD-1776-48D4-9343-E92FBE61D510}" dt="2023-10-04T19:40:35.092" v="7802" actId="478"/>
          <ac:cxnSpMkLst>
            <pc:docMk/>
            <pc:sldMk cId="648861070" sldId="1795"/>
            <ac:cxnSpMk id="6" creationId="{18C89F3E-D606-BC48-EFA4-7B598B98CADB}"/>
          </ac:cxnSpMkLst>
        </pc:cxnChg>
        <pc:cxnChg chg="add del mod">
          <ac:chgData name="Jelte Fennema-Nio" userId="d4d71363-7db1-4043-8ec0-3ffd4598c387" providerId="ADAL" clId="{B13162DD-1776-48D4-9343-E92FBE61D510}" dt="2023-10-04T19:40:35.092" v="7802" actId="478"/>
          <ac:cxnSpMkLst>
            <pc:docMk/>
            <pc:sldMk cId="648861070" sldId="1795"/>
            <ac:cxnSpMk id="8" creationId="{D021E4AE-81E1-B321-988A-0A117EDB9359}"/>
          </ac:cxnSpMkLst>
        </pc:cxnChg>
        <pc:cxnChg chg="add del mod">
          <ac:chgData name="Jelte Fennema-Nio" userId="d4d71363-7db1-4043-8ec0-3ffd4598c387" providerId="ADAL" clId="{B13162DD-1776-48D4-9343-E92FBE61D510}" dt="2023-10-04T19:40:35.092" v="7802" actId="478"/>
          <ac:cxnSpMkLst>
            <pc:docMk/>
            <pc:sldMk cId="648861070" sldId="1795"/>
            <ac:cxnSpMk id="9" creationId="{5AA57796-CD16-C372-FC26-B528F9A8730A}"/>
          </ac:cxnSpMkLst>
        </pc:cxnChg>
        <pc:cxnChg chg="add del mod">
          <ac:chgData name="Jelte Fennema-Nio" userId="d4d71363-7db1-4043-8ec0-3ffd4598c387" providerId="ADAL" clId="{B13162DD-1776-48D4-9343-E92FBE61D510}" dt="2023-10-04T19:42:03.202" v="7959" actId="478"/>
          <ac:cxnSpMkLst>
            <pc:docMk/>
            <pc:sldMk cId="648861070" sldId="1795"/>
            <ac:cxnSpMk id="24" creationId="{A9C28151-9362-8059-5D15-6F5428E1655F}"/>
          </ac:cxnSpMkLst>
        </pc:cxnChg>
        <pc:cxnChg chg="add del mod">
          <ac:chgData name="Jelte Fennema-Nio" userId="d4d71363-7db1-4043-8ec0-3ffd4598c387" providerId="ADAL" clId="{B13162DD-1776-48D4-9343-E92FBE61D510}" dt="2023-10-04T19:42:03.202" v="7959" actId="478"/>
          <ac:cxnSpMkLst>
            <pc:docMk/>
            <pc:sldMk cId="648861070" sldId="1795"/>
            <ac:cxnSpMk id="26" creationId="{992ACB49-7162-06EB-1547-FED56B9F860E}"/>
          </ac:cxnSpMkLst>
        </pc:cxnChg>
        <pc:cxnChg chg="add del mod">
          <ac:chgData name="Jelte Fennema-Nio" userId="d4d71363-7db1-4043-8ec0-3ffd4598c387" providerId="ADAL" clId="{B13162DD-1776-48D4-9343-E92FBE61D510}" dt="2023-10-04T19:42:03.202" v="7959" actId="478"/>
          <ac:cxnSpMkLst>
            <pc:docMk/>
            <pc:sldMk cId="648861070" sldId="1795"/>
            <ac:cxnSpMk id="27" creationId="{A5055048-6855-E56D-A1C8-57BAEDB040E2}"/>
          </ac:cxnSpMkLst>
        </pc:cxnChg>
        <pc:cxnChg chg="add del mod">
          <ac:chgData name="Jelte Fennema-Nio" userId="d4d71363-7db1-4043-8ec0-3ffd4598c387" providerId="ADAL" clId="{B13162DD-1776-48D4-9343-E92FBE61D510}" dt="2023-10-04T19:42:04.967" v="7961"/>
          <ac:cxnSpMkLst>
            <pc:docMk/>
            <pc:sldMk cId="648861070" sldId="1795"/>
            <ac:cxnSpMk id="42" creationId="{97EF0B74-D2FF-9693-AF1F-30B92FC5B314}"/>
          </ac:cxnSpMkLst>
        </pc:cxnChg>
        <pc:cxnChg chg="add del mod">
          <ac:chgData name="Jelte Fennema-Nio" userId="d4d71363-7db1-4043-8ec0-3ffd4598c387" providerId="ADAL" clId="{B13162DD-1776-48D4-9343-E92FBE61D510}" dt="2023-10-04T19:42:04.967" v="7961"/>
          <ac:cxnSpMkLst>
            <pc:docMk/>
            <pc:sldMk cId="648861070" sldId="1795"/>
            <ac:cxnSpMk id="44" creationId="{EF15F55C-DDFF-BD9F-5B1D-D421A01FC17B}"/>
          </ac:cxnSpMkLst>
        </pc:cxnChg>
        <pc:cxnChg chg="add del mod">
          <ac:chgData name="Jelte Fennema-Nio" userId="d4d71363-7db1-4043-8ec0-3ffd4598c387" providerId="ADAL" clId="{B13162DD-1776-48D4-9343-E92FBE61D510}" dt="2023-10-04T19:42:04.967" v="7961"/>
          <ac:cxnSpMkLst>
            <pc:docMk/>
            <pc:sldMk cId="648861070" sldId="1795"/>
            <ac:cxnSpMk id="45" creationId="{60BE9777-7635-4E23-260F-013A16D2BB4F}"/>
          </ac:cxnSpMkLst>
        </pc:cxnChg>
        <pc:cxnChg chg="add mod">
          <ac:chgData name="Jelte Fennema-Nio" userId="d4d71363-7db1-4043-8ec0-3ffd4598c387" providerId="ADAL" clId="{B13162DD-1776-48D4-9343-E92FBE61D510}" dt="2023-10-04T19:42:18.842" v="7962"/>
          <ac:cxnSpMkLst>
            <pc:docMk/>
            <pc:sldMk cId="648861070" sldId="1795"/>
            <ac:cxnSpMk id="60" creationId="{C72FBDD0-A56E-A646-BF38-C34BF1409147}"/>
          </ac:cxnSpMkLst>
        </pc:cxnChg>
        <pc:cxnChg chg="add mod">
          <ac:chgData name="Jelte Fennema-Nio" userId="d4d71363-7db1-4043-8ec0-3ffd4598c387" providerId="ADAL" clId="{B13162DD-1776-48D4-9343-E92FBE61D510}" dt="2023-10-04T19:42:18.842" v="7962"/>
          <ac:cxnSpMkLst>
            <pc:docMk/>
            <pc:sldMk cId="648861070" sldId="1795"/>
            <ac:cxnSpMk id="62" creationId="{67231AD1-202D-3F51-DA87-4B1460B6C382}"/>
          </ac:cxnSpMkLst>
        </pc:cxnChg>
        <pc:cxnChg chg="add mod">
          <ac:chgData name="Jelte Fennema-Nio" userId="d4d71363-7db1-4043-8ec0-3ffd4598c387" providerId="ADAL" clId="{B13162DD-1776-48D4-9343-E92FBE61D510}" dt="2023-10-04T19:42:18.842" v="7962"/>
          <ac:cxnSpMkLst>
            <pc:docMk/>
            <pc:sldMk cId="648861070" sldId="1795"/>
            <ac:cxnSpMk id="63" creationId="{B19DA476-F937-475A-242C-7BF5F2605897}"/>
          </ac:cxnSpMkLst>
        </pc:cxnChg>
      </pc:sldChg>
      <pc:sldChg chg="modSp new del mod">
        <pc:chgData name="Jelte Fennema-Nio" userId="d4d71363-7db1-4043-8ec0-3ffd4598c387" providerId="ADAL" clId="{B13162DD-1776-48D4-9343-E92FBE61D510}" dt="2023-10-04T19:33:24.805" v="7786" actId="2696"/>
        <pc:sldMkLst>
          <pc:docMk/>
          <pc:sldMk cId="701473253" sldId="1795"/>
        </pc:sldMkLst>
        <pc:spChg chg="mod">
          <ac:chgData name="Jelte Fennema-Nio" userId="d4d71363-7db1-4043-8ec0-3ffd4598c387" providerId="ADAL" clId="{B13162DD-1776-48D4-9343-E92FBE61D510}" dt="2023-10-04T19:30:09.452" v="7785" actId="20577"/>
          <ac:spMkLst>
            <pc:docMk/>
            <pc:sldMk cId="701473253" sldId="1795"/>
            <ac:spMk id="2" creationId="{BCE3EF69-AF8E-1F7B-9164-D88FD8909B6D}"/>
          </ac:spMkLst>
        </pc:spChg>
      </pc:sldChg>
      <pc:sldChg chg="addSp delSp modSp new mod">
        <pc:chgData name="Jelte Fennema-Nio" userId="d4d71363-7db1-4043-8ec0-3ffd4598c387" providerId="ADAL" clId="{B13162DD-1776-48D4-9343-E92FBE61D510}" dt="2023-10-05T05:36:18.115" v="10787" actId="20577"/>
        <pc:sldMkLst>
          <pc:docMk/>
          <pc:sldMk cId="614368014" sldId="1796"/>
        </pc:sldMkLst>
        <pc:spChg chg="mod">
          <ac:chgData name="Jelte Fennema-Nio" userId="d4d71363-7db1-4043-8ec0-3ffd4598c387" providerId="ADAL" clId="{B13162DD-1776-48D4-9343-E92FBE61D510}" dt="2023-10-05T05:36:18.115" v="10787" actId="20577"/>
          <ac:spMkLst>
            <pc:docMk/>
            <pc:sldMk cId="614368014" sldId="1796"/>
            <ac:spMk id="2" creationId="{00408D1E-DB8B-2E1C-091E-DDFD5A18E524}"/>
          </ac:spMkLst>
        </pc:spChg>
        <pc:spChg chg="del">
          <ac:chgData name="Jelte Fennema-Nio" userId="d4d71363-7db1-4043-8ec0-3ffd4598c387" providerId="ADAL" clId="{B13162DD-1776-48D4-9343-E92FBE61D510}" dt="2023-10-05T04:16:51.019" v="8334" actId="478"/>
          <ac:spMkLst>
            <pc:docMk/>
            <pc:sldMk cId="614368014" sldId="1796"/>
            <ac:spMk id="3" creationId="{3B6A2A7F-37CE-C015-1ECD-727FDE294E7F}"/>
          </ac:spMkLst>
        </pc:spChg>
        <pc:spChg chg="add mod">
          <ac:chgData name="Jelte Fennema-Nio" userId="d4d71363-7db1-4043-8ec0-3ffd4598c387" providerId="ADAL" clId="{B13162DD-1776-48D4-9343-E92FBE61D510}" dt="2023-10-05T04:16:48.016" v="8333"/>
          <ac:spMkLst>
            <pc:docMk/>
            <pc:sldMk cId="614368014" sldId="1796"/>
            <ac:spMk id="4" creationId="{D06DFC80-C9EA-301E-F31B-197FD4610A80}"/>
          </ac:spMkLst>
        </pc:spChg>
        <pc:spChg chg="add del mod">
          <ac:chgData name="Jelte Fennema-Nio" userId="d4d71363-7db1-4043-8ec0-3ffd4598c387" providerId="ADAL" clId="{B13162DD-1776-48D4-9343-E92FBE61D510}" dt="2023-10-05T04:17:33.055" v="8351" actId="478"/>
          <ac:spMkLst>
            <pc:docMk/>
            <pc:sldMk cId="614368014" sldId="1796"/>
            <ac:spMk id="5" creationId="{DF83B02B-0E6F-F6A1-74AE-1D0D4E344962}"/>
          </ac:spMkLst>
        </pc:spChg>
        <pc:spChg chg="add mod">
          <ac:chgData name="Jelte Fennema-Nio" userId="d4d71363-7db1-4043-8ec0-3ffd4598c387" providerId="ADAL" clId="{B13162DD-1776-48D4-9343-E92FBE61D510}" dt="2023-10-05T04:16:48.016" v="8333"/>
          <ac:spMkLst>
            <pc:docMk/>
            <pc:sldMk cId="614368014" sldId="1796"/>
            <ac:spMk id="6" creationId="{9A681DA4-D7D0-5D4E-8B56-4906C4915D53}"/>
          </ac:spMkLst>
        </pc:spChg>
        <pc:spChg chg="add mod">
          <ac:chgData name="Jelte Fennema-Nio" userId="d4d71363-7db1-4043-8ec0-3ffd4598c387" providerId="ADAL" clId="{B13162DD-1776-48D4-9343-E92FBE61D510}" dt="2023-10-05T04:16:48.016" v="8333"/>
          <ac:spMkLst>
            <pc:docMk/>
            <pc:sldMk cId="614368014" sldId="1796"/>
            <ac:spMk id="7" creationId="{85C17B79-1B56-00BC-822D-CC51A7DED27D}"/>
          </ac:spMkLst>
        </pc:spChg>
        <pc:spChg chg="add mod">
          <ac:chgData name="Jelte Fennema-Nio" userId="d4d71363-7db1-4043-8ec0-3ffd4598c387" providerId="ADAL" clId="{B13162DD-1776-48D4-9343-E92FBE61D510}" dt="2023-10-05T04:17:00.092" v="8336" actId="14100"/>
          <ac:spMkLst>
            <pc:docMk/>
            <pc:sldMk cId="614368014" sldId="1796"/>
            <ac:spMk id="8" creationId="{DCF61333-DCC2-D1CA-6004-2EBF652D08B8}"/>
          </ac:spMkLst>
        </pc:spChg>
        <pc:spChg chg="add del mod">
          <ac:chgData name="Jelte Fennema-Nio" userId="d4d71363-7db1-4043-8ec0-3ffd4598c387" providerId="ADAL" clId="{B13162DD-1776-48D4-9343-E92FBE61D510}" dt="2023-10-05T04:17:33.055" v="8351" actId="478"/>
          <ac:spMkLst>
            <pc:docMk/>
            <pc:sldMk cId="614368014" sldId="1796"/>
            <ac:spMk id="9" creationId="{9FC597C2-B5E5-A32B-E215-BD4B22CC6CAA}"/>
          </ac:spMkLst>
        </pc:spChg>
        <pc:spChg chg="add del mod">
          <ac:chgData name="Jelte Fennema-Nio" userId="d4d71363-7db1-4043-8ec0-3ffd4598c387" providerId="ADAL" clId="{B13162DD-1776-48D4-9343-E92FBE61D510}" dt="2023-10-05T04:17:33.055" v="8351" actId="478"/>
          <ac:spMkLst>
            <pc:docMk/>
            <pc:sldMk cId="614368014" sldId="1796"/>
            <ac:spMk id="10" creationId="{FC46493E-1695-B47C-3B51-6BFA425C5CD5}"/>
          </ac:spMkLst>
        </pc:spChg>
        <pc:spChg chg="add mod">
          <ac:chgData name="Jelte Fennema-Nio" userId="d4d71363-7db1-4043-8ec0-3ffd4598c387" providerId="ADAL" clId="{B13162DD-1776-48D4-9343-E92FBE61D510}" dt="2023-10-05T04:17:06.635" v="8343" actId="20577"/>
          <ac:spMkLst>
            <pc:docMk/>
            <pc:sldMk cId="614368014" sldId="1796"/>
            <ac:spMk id="11" creationId="{C729D67E-1C73-E3E5-7E26-F1D288557B8A}"/>
          </ac:spMkLst>
        </pc:spChg>
        <pc:spChg chg="add del mod">
          <ac:chgData name="Jelte Fennema-Nio" userId="d4d71363-7db1-4043-8ec0-3ffd4598c387" providerId="ADAL" clId="{B13162DD-1776-48D4-9343-E92FBE61D510}" dt="2023-10-05T04:17:30.288" v="8350"/>
          <ac:spMkLst>
            <pc:docMk/>
            <pc:sldMk cId="614368014" sldId="1796"/>
            <ac:spMk id="21" creationId="{DE8430A0-4DC9-3E72-81C9-DE1FDAFA3306}"/>
          </ac:spMkLst>
        </pc:spChg>
        <pc:spChg chg="add del mod">
          <ac:chgData name="Jelte Fennema-Nio" userId="d4d71363-7db1-4043-8ec0-3ffd4598c387" providerId="ADAL" clId="{B13162DD-1776-48D4-9343-E92FBE61D510}" dt="2023-10-05T04:17:30.288" v="8350"/>
          <ac:spMkLst>
            <pc:docMk/>
            <pc:sldMk cId="614368014" sldId="1796"/>
            <ac:spMk id="22" creationId="{48524EF5-8759-BE6A-9B5E-2277F1E32AD1}"/>
          </ac:spMkLst>
        </pc:spChg>
        <pc:spChg chg="add del mod">
          <ac:chgData name="Jelte Fennema-Nio" userId="d4d71363-7db1-4043-8ec0-3ffd4598c387" providerId="ADAL" clId="{B13162DD-1776-48D4-9343-E92FBE61D510}" dt="2023-10-05T04:17:30.288" v="8350"/>
          <ac:spMkLst>
            <pc:docMk/>
            <pc:sldMk cId="614368014" sldId="1796"/>
            <ac:spMk id="23" creationId="{EFBB2FC1-295B-8901-1652-CC928E23EA82}"/>
          </ac:spMkLst>
        </pc:spChg>
        <pc:spChg chg="add mod">
          <ac:chgData name="Jelte Fennema-Nio" userId="d4d71363-7db1-4043-8ec0-3ffd4598c387" providerId="ADAL" clId="{B13162DD-1776-48D4-9343-E92FBE61D510}" dt="2023-10-05T04:17:39.790" v="8353" actId="1076"/>
          <ac:spMkLst>
            <pc:docMk/>
            <pc:sldMk cId="614368014" sldId="1796"/>
            <ac:spMk id="24" creationId="{8D59034C-0E5C-80D5-0091-E4DC61810B5C}"/>
          </ac:spMkLst>
        </pc:spChg>
        <pc:spChg chg="add mod">
          <ac:chgData name="Jelte Fennema-Nio" userId="d4d71363-7db1-4043-8ec0-3ffd4598c387" providerId="ADAL" clId="{B13162DD-1776-48D4-9343-E92FBE61D510}" dt="2023-10-05T04:17:39.790" v="8353" actId="1076"/>
          <ac:spMkLst>
            <pc:docMk/>
            <pc:sldMk cId="614368014" sldId="1796"/>
            <ac:spMk id="25" creationId="{95B6060B-85B5-CDF1-5D3D-2575877724F9}"/>
          </ac:spMkLst>
        </pc:spChg>
        <pc:spChg chg="add mod">
          <ac:chgData name="Jelte Fennema-Nio" userId="d4d71363-7db1-4043-8ec0-3ffd4598c387" providerId="ADAL" clId="{B13162DD-1776-48D4-9343-E92FBE61D510}" dt="2023-10-05T04:17:39.790" v="8353" actId="1076"/>
          <ac:spMkLst>
            <pc:docMk/>
            <pc:sldMk cId="614368014" sldId="1796"/>
            <ac:spMk id="26" creationId="{EA42B7E5-394F-E1BE-7178-6DE495007C66}"/>
          </ac:spMkLst>
        </pc:spChg>
        <pc:cxnChg chg="add del mod">
          <ac:chgData name="Jelte Fennema-Nio" userId="d4d71363-7db1-4043-8ec0-3ffd4598c387" providerId="ADAL" clId="{B13162DD-1776-48D4-9343-E92FBE61D510}" dt="2023-10-05T04:17:14.800" v="8345" actId="478"/>
          <ac:cxnSpMkLst>
            <pc:docMk/>
            <pc:sldMk cId="614368014" sldId="1796"/>
            <ac:cxnSpMk id="12" creationId="{27C2AAEF-95E6-20C9-EAC6-2F94C417B2B8}"/>
          </ac:cxnSpMkLst>
        </pc:cxnChg>
        <pc:cxnChg chg="add del mod">
          <ac:chgData name="Jelte Fennema-Nio" userId="d4d71363-7db1-4043-8ec0-3ffd4598c387" providerId="ADAL" clId="{B13162DD-1776-48D4-9343-E92FBE61D510}" dt="2023-10-05T04:17:33.055" v="8351" actId="478"/>
          <ac:cxnSpMkLst>
            <pc:docMk/>
            <pc:sldMk cId="614368014" sldId="1796"/>
            <ac:cxnSpMk id="13" creationId="{C1E8BC0A-1917-92C0-AD93-3FB1F13CB6BB}"/>
          </ac:cxnSpMkLst>
        </pc:cxnChg>
        <pc:cxnChg chg="add mod">
          <ac:chgData name="Jelte Fennema-Nio" userId="d4d71363-7db1-4043-8ec0-3ffd4598c387" providerId="ADAL" clId="{B13162DD-1776-48D4-9343-E92FBE61D510}" dt="2023-10-05T04:17:18.434" v="8346" actId="14100"/>
          <ac:cxnSpMkLst>
            <pc:docMk/>
            <pc:sldMk cId="614368014" sldId="1796"/>
            <ac:cxnSpMk id="14" creationId="{1DB796F2-D6E3-8256-518A-53787A5061E9}"/>
          </ac:cxnSpMkLst>
        </pc:cxnChg>
        <pc:cxnChg chg="add mod ord">
          <ac:chgData name="Jelte Fennema-Nio" userId="d4d71363-7db1-4043-8ec0-3ffd4598c387" providerId="ADAL" clId="{B13162DD-1776-48D4-9343-E92FBE61D510}" dt="2023-10-05T04:17:43.333" v="8354" actId="166"/>
          <ac:cxnSpMkLst>
            <pc:docMk/>
            <pc:sldMk cId="614368014" sldId="1796"/>
            <ac:cxnSpMk id="15" creationId="{6F1DBF03-1742-39E7-268D-853D5838D844}"/>
          </ac:cxnSpMkLst>
        </pc:cxnChg>
      </pc:sldChg>
      <pc:sldChg chg="delSp modSp new mod">
        <pc:chgData name="Jelte Fennema-Nio" userId="d4d71363-7db1-4043-8ec0-3ffd4598c387" providerId="ADAL" clId="{B13162DD-1776-48D4-9343-E92FBE61D510}" dt="2023-10-05T04:19:29.610" v="8417" actId="1076"/>
        <pc:sldMkLst>
          <pc:docMk/>
          <pc:sldMk cId="2370405256" sldId="1797"/>
        </pc:sldMkLst>
        <pc:spChg chg="mod">
          <ac:chgData name="Jelte Fennema-Nio" userId="d4d71363-7db1-4043-8ec0-3ffd4598c387" providerId="ADAL" clId="{B13162DD-1776-48D4-9343-E92FBE61D510}" dt="2023-10-05T04:19:29.610" v="8417" actId="1076"/>
          <ac:spMkLst>
            <pc:docMk/>
            <pc:sldMk cId="2370405256" sldId="1797"/>
            <ac:spMk id="2" creationId="{4554C3F2-72E4-8A26-9A7F-BBD773DB96E3}"/>
          </ac:spMkLst>
        </pc:spChg>
        <pc:spChg chg="del">
          <ac:chgData name="Jelte Fennema-Nio" userId="d4d71363-7db1-4043-8ec0-3ffd4598c387" providerId="ADAL" clId="{B13162DD-1776-48D4-9343-E92FBE61D510}" dt="2023-10-05T04:19:04.178" v="8413" actId="478"/>
          <ac:spMkLst>
            <pc:docMk/>
            <pc:sldMk cId="2370405256" sldId="1797"/>
            <ac:spMk id="3" creationId="{F80B82D9-51B0-18D0-8F24-A8A32B6B3BBF}"/>
          </ac:spMkLst>
        </pc:spChg>
      </pc:sldChg>
      <pc:sldChg chg="addSp modSp new mod ord">
        <pc:chgData name="Jelte Fennema-Nio" userId="d4d71363-7db1-4043-8ec0-3ffd4598c387" providerId="ADAL" clId="{B13162DD-1776-48D4-9343-E92FBE61D510}" dt="2023-10-05T17:53:45.425" v="11643" actId="20577"/>
        <pc:sldMkLst>
          <pc:docMk/>
          <pc:sldMk cId="298291319" sldId="1798"/>
        </pc:sldMkLst>
        <pc:spChg chg="mod">
          <ac:chgData name="Jelte Fennema-Nio" userId="d4d71363-7db1-4043-8ec0-3ffd4598c387" providerId="ADAL" clId="{B13162DD-1776-48D4-9343-E92FBE61D510}" dt="2023-10-05T17:53:45.425" v="11643" actId="20577"/>
          <ac:spMkLst>
            <pc:docMk/>
            <pc:sldMk cId="298291319" sldId="1798"/>
            <ac:spMk id="2" creationId="{2A197464-1219-FE42-A7F3-4E3961EA4514}"/>
          </ac:spMkLst>
        </pc:spChg>
        <pc:spChg chg="mod">
          <ac:chgData name="Jelte Fennema-Nio" userId="d4d71363-7db1-4043-8ec0-3ffd4598c387" providerId="ADAL" clId="{B13162DD-1776-48D4-9343-E92FBE61D510}" dt="2023-10-05T17:53:37.274" v="11628" actId="20577"/>
          <ac:spMkLst>
            <pc:docMk/>
            <pc:sldMk cId="298291319" sldId="1798"/>
            <ac:spMk id="3" creationId="{8CEA0150-6976-EED4-AC65-0D4EF6340BAC}"/>
          </ac:spMkLst>
        </pc:spChg>
        <pc:picChg chg="add mod">
          <ac:chgData name="Jelte Fennema-Nio" userId="d4d71363-7db1-4043-8ec0-3ffd4598c387" providerId="ADAL" clId="{B13162DD-1776-48D4-9343-E92FBE61D510}" dt="2023-10-05T05:15:20.346" v="10114" actId="1076"/>
          <ac:picMkLst>
            <pc:docMk/>
            <pc:sldMk cId="298291319" sldId="1798"/>
            <ac:picMk id="5" creationId="{67CBF0FE-D4D2-32EF-6068-A66528E0352E}"/>
          </ac:picMkLst>
        </pc:picChg>
      </pc:sldChg>
      <pc:sldChg chg="addSp delSp modSp new mod ord">
        <pc:chgData name="Jelte Fennema-Nio" userId="d4d71363-7db1-4043-8ec0-3ffd4598c387" providerId="ADAL" clId="{B13162DD-1776-48D4-9343-E92FBE61D510}" dt="2023-10-05T05:50:07.383" v="11099" actId="20577"/>
        <pc:sldMkLst>
          <pc:docMk/>
          <pc:sldMk cId="2500896982" sldId="1799"/>
        </pc:sldMkLst>
        <pc:spChg chg="mod">
          <ac:chgData name="Jelte Fennema-Nio" userId="d4d71363-7db1-4043-8ec0-3ffd4598c387" providerId="ADAL" clId="{B13162DD-1776-48D4-9343-E92FBE61D510}" dt="2023-10-05T05:44:43.360" v="10884" actId="20577"/>
          <ac:spMkLst>
            <pc:docMk/>
            <pc:sldMk cId="2500896982" sldId="1799"/>
            <ac:spMk id="2" creationId="{DF271CD3-C85D-1754-0543-891AE27773AD}"/>
          </ac:spMkLst>
        </pc:spChg>
        <pc:spChg chg="mod">
          <ac:chgData name="Jelte Fennema-Nio" userId="d4d71363-7db1-4043-8ec0-3ffd4598c387" providerId="ADAL" clId="{B13162DD-1776-48D4-9343-E92FBE61D510}" dt="2023-10-05T05:50:07.383" v="11099" actId="20577"/>
          <ac:spMkLst>
            <pc:docMk/>
            <pc:sldMk cId="2500896982" sldId="1799"/>
            <ac:spMk id="3" creationId="{F65B0D4C-4F22-4667-70EF-CAE2C2D01610}"/>
          </ac:spMkLst>
        </pc:spChg>
        <pc:picChg chg="add del mod">
          <ac:chgData name="Jelte Fennema-Nio" userId="d4d71363-7db1-4043-8ec0-3ffd4598c387" providerId="ADAL" clId="{B13162DD-1776-48D4-9343-E92FBE61D510}" dt="2023-10-05T05:17:47.795" v="10251"/>
          <ac:picMkLst>
            <pc:docMk/>
            <pc:sldMk cId="2500896982" sldId="1799"/>
            <ac:picMk id="5" creationId="{E3E529E5-2EEB-5EC1-FB56-5A27795230A3}"/>
          </ac:picMkLst>
        </pc:picChg>
        <pc:picChg chg="add mod">
          <ac:chgData name="Jelte Fennema-Nio" userId="d4d71363-7db1-4043-8ec0-3ffd4598c387" providerId="ADAL" clId="{B13162DD-1776-48D4-9343-E92FBE61D510}" dt="2023-10-05T05:44:49.145" v="10885" actId="1076"/>
          <ac:picMkLst>
            <pc:docMk/>
            <pc:sldMk cId="2500896982" sldId="1799"/>
            <ac:picMk id="7" creationId="{1A922EA4-F922-FCDD-84C5-DD034ED89910}"/>
          </ac:picMkLst>
        </pc:picChg>
      </pc:sldChg>
      <pc:sldChg chg="modSp new del mod">
        <pc:chgData name="Jelte Fennema-Nio" userId="d4d71363-7db1-4043-8ec0-3ffd4598c387" providerId="ADAL" clId="{B13162DD-1776-48D4-9343-E92FBE61D510}" dt="2023-10-05T05:59:18.659" v="11474" actId="2696"/>
        <pc:sldMkLst>
          <pc:docMk/>
          <pc:sldMk cId="3959383531" sldId="1800"/>
        </pc:sldMkLst>
        <pc:spChg chg="mod">
          <ac:chgData name="Jelte Fennema-Nio" userId="d4d71363-7db1-4043-8ec0-3ffd4598c387" providerId="ADAL" clId="{B13162DD-1776-48D4-9343-E92FBE61D510}" dt="2023-10-05T05:59:09.983" v="11473" actId="20577"/>
          <ac:spMkLst>
            <pc:docMk/>
            <pc:sldMk cId="3959383531" sldId="1800"/>
            <ac:spMk id="2" creationId="{EE7BDA77-981F-D123-59C8-BCA035B4BC04}"/>
          </ac:spMkLst>
        </pc:spChg>
      </pc:sldChg>
      <pc:sldMasterChg chg="modSldLayout">
        <pc:chgData name="Jelte Fennema-Nio" userId="d4d71363-7db1-4043-8ec0-3ffd4598c387" providerId="ADAL" clId="{B13162DD-1776-48D4-9343-E92FBE61D510}" dt="2023-10-05T05:33:50.176" v="10765" actId="478"/>
        <pc:sldMasterMkLst>
          <pc:docMk/>
          <pc:sldMasterMk cId="1881724970" sldId="2147484551"/>
        </pc:sldMasterMkLst>
        <pc:sldLayoutChg chg="addSp delSp modSp mod">
          <pc:chgData name="Jelte Fennema-Nio" userId="d4d71363-7db1-4043-8ec0-3ffd4598c387" providerId="ADAL" clId="{B13162DD-1776-48D4-9343-E92FBE61D510}" dt="2023-09-29T21:55:51.175" v="5297"/>
          <pc:sldLayoutMkLst>
            <pc:docMk/>
            <pc:sldMasterMk cId="1881724970" sldId="2147484551"/>
            <pc:sldLayoutMk cId="2903760765" sldId="2147484552"/>
          </pc:sldLayoutMkLst>
          <pc:picChg chg="add del mod">
            <ac:chgData name="Jelte Fennema-Nio" userId="d4d71363-7db1-4043-8ec0-3ffd4598c387" providerId="ADAL" clId="{B13162DD-1776-48D4-9343-E92FBE61D510}" dt="2023-09-29T21:55:41.996" v="5282"/>
            <ac:picMkLst>
              <pc:docMk/>
              <pc:sldMasterMk cId="1881724970" sldId="2147484551"/>
              <pc:sldLayoutMk cId="2903760765" sldId="2147484552"/>
              <ac:picMk id="2" creationId="{949933D6-7FAF-7BAC-5DE1-4D9535685232}"/>
            </ac:picMkLst>
          </pc:picChg>
          <pc:picChg chg="add del mod">
            <ac:chgData name="Jelte Fennema-Nio" userId="d4d71363-7db1-4043-8ec0-3ffd4598c387" providerId="ADAL" clId="{B13162DD-1776-48D4-9343-E92FBE61D510}" dt="2023-09-29T21:55:51.175" v="5297"/>
            <ac:picMkLst>
              <pc:docMk/>
              <pc:sldMasterMk cId="1881724970" sldId="2147484551"/>
              <pc:sldLayoutMk cId="2903760765" sldId="2147484552"/>
              <ac:picMk id="3" creationId="{05F18AE7-FC99-2A9F-1DAB-0BE4CA31DA44}"/>
            </ac:picMkLst>
          </pc:picChg>
          <pc:picChg chg="add del mod">
            <ac:chgData name="Jelte Fennema-Nio" userId="d4d71363-7db1-4043-8ec0-3ffd4598c387" providerId="ADAL" clId="{B13162DD-1776-48D4-9343-E92FBE61D510}" dt="2023-09-29T21:55:51.030" v="5296"/>
            <ac:picMkLst>
              <pc:docMk/>
              <pc:sldMasterMk cId="1881724970" sldId="2147484551"/>
              <pc:sldLayoutMk cId="2903760765" sldId="2147484552"/>
              <ac:picMk id="4" creationId="{5B0F10D9-3623-FCB6-6F7D-C7B266646B28}"/>
            </ac:picMkLst>
          </pc:picChg>
          <pc:picChg chg="add del">
            <ac:chgData name="Jelte Fennema-Nio" userId="d4d71363-7db1-4043-8ec0-3ffd4598c387" providerId="ADAL" clId="{B13162DD-1776-48D4-9343-E92FBE61D510}" dt="2023-09-29T21:55:42.376" v="5283" actId="478"/>
            <ac:picMkLst>
              <pc:docMk/>
              <pc:sldMasterMk cId="1881724970" sldId="2147484551"/>
              <pc:sldLayoutMk cId="2903760765" sldId="2147484552"/>
              <ac:picMk id="5" creationId="{6147B7F7-3EAA-3540-BC65-00BDB110EACA}"/>
            </ac:picMkLst>
          </pc:picChg>
        </pc:sldLayoutChg>
        <pc:sldLayoutChg chg="addSp delSp modSp mod">
          <pc:chgData name="Jelte Fennema-Nio" userId="d4d71363-7db1-4043-8ec0-3ffd4598c387" providerId="ADAL" clId="{B13162DD-1776-48D4-9343-E92FBE61D510}" dt="2023-09-29T21:57:22.684" v="5313" actId="1076"/>
          <pc:sldLayoutMkLst>
            <pc:docMk/>
            <pc:sldMasterMk cId="1881724970" sldId="2147484551"/>
            <pc:sldLayoutMk cId="1229362488" sldId="2147484553"/>
          </pc:sldLayoutMkLst>
          <pc:picChg chg="add del mod">
            <ac:chgData name="Jelte Fennema-Nio" userId="d4d71363-7db1-4043-8ec0-3ffd4598c387" providerId="ADAL" clId="{B13162DD-1776-48D4-9343-E92FBE61D510}" dt="2023-09-29T21:57:22.684" v="5313" actId="1076"/>
            <ac:picMkLst>
              <pc:docMk/>
              <pc:sldMasterMk cId="1881724970" sldId="2147484551"/>
              <pc:sldLayoutMk cId="1229362488" sldId="2147484553"/>
              <ac:picMk id="2" creationId="{EF34EA39-2F04-7006-3BB6-82C837DF34D3}"/>
            </ac:picMkLst>
          </pc:picChg>
          <pc:picChg chg="add del">
            <ac:chgData name="Jelte Fennema-Nio" userId="d4d71363-7db1-4043-8ec0-3ffd4598c387" providerId="ADAL" clId="{B13162DD-1776-48D4-9343-E92FBE61D510}" dt="2023-09-29T21:55:27.321" v="5277" actId="478"/>
            <ac:picMkLst>
              <pc:docMk/>
              <pc:sldMasterMk cId="1881724970" sldId="2147484551"/>
              <pc:sldLayoutMk cId="1229362488" sldId="2147484553"/>
              <ac:picMk id="5" creationId="{DC1F9C5D-BBFD-AE42-A1D5-DA2C27C2E903}"/>
            </ac:picMkLst>
          </pc:picChg>
        </pc:sldLayoutChg>
        <pc:sldLayoutChg chg="delSp mod">
          <pc:chgData name="Jelte Fennema-Nio" userId="d4d71363-7db1-4043-8ec0-3ffd4598c387" providerId="ADAL" clId="{B13162DD-1776-48D4-9343-E92FBE61D510}" dt="2023-09-30T02:33:46.356" v="5364" actId="478"/>
          <pc:sldLayoutMkLst>
            <pc:docMk/>
            <pc:sldMasterMk cId="1881724970" sldId="2147484551"/>
            <pc:sldLayoutMk cId="3167238818" sldId="2147484556"/>
          </pc:sldLayoutMkLst>
          <pc:spChg chg="del">
            <ac:chgData name="Jelte Fennema-Nio" userId="d4d71363-7db1-4043-8ec0-3ffd4598c387" providerId="ADAL" clId="{B13162DD-1776-48D4-9343-E92FBE61D510}" dt="2023-09-30T02:33:46.356" v="5364" actId="478"/>
            <ac:spMkLst>
              <pc:docMk/>
              <pc:sldMasterMk cId="1881724970" sldId="2147484551"/>
              <pc:sldLayoutMk cId="3167238818" sldId="2147484556"/>
              <ac:spMk id="16" creationId="{A2F7DAD6-99FA-B74A-87E5-BFA3CB237070}"/>
            </ac:spMkLst>
          </pc:spChg>
        </pc:sldLayoutChg>
        <pc:sldLayoutChg chg="delSp modSp mod">
          <pc:chgData name="Jelte Fennema-Nio" userId="d4d71363-7db1-4043-8ec0-3ffd4598c387" providerId="ADAL" clId="{B13162DD-1776-48D4-9343-E92FBE61D510}" dt="2023-09-30T02:33:51.134" v="5365" actId="478"/>
          <pc:sldLayoutMkLst>
            <pc:docMk/>
            <pc:sldMasterMk cId="1881724970" sldId="2147484551"/>
            <pc:sldLayoutMk cId="822088450" sldId="2147484557"/>
          </pc:sldLayoutMkLst>
          <pc:spChg chg="mod">
            <ac:chgData name="Jelte Fennema-Nio" userId="d4d71363-7db1-4043-8ec0-3ffd4598c387" providerId="ADAL" clId="{B13162DD-1776-48D4-9343-E92FBE61D510}" dt="2023-09-29T21:44:16.996" v="5176" actId="255"/>
            <ac:spMkLst>
              <pc:docMk/>
              <pc:sldMasterMk cId="1881724970" sldId="2147484551"/>
              <pc:sldLayoutMk cId="822088450" sldId="2147484557"/>
              <ac:spMk id="2" creationId="{00000000-0000-0000-0000-000000000000}"/>
            </ac:spMkLst>
          </pc:spChg>
          <pc:spChg chg="mod">
            <ac:chgData name="Jelte Fennema-Nio" userId="d4d71363-7db1-4043-8ec0-3ffd4598c387" providerId="ADAL" clId="{B13162DD-1776-48D4-9343-E92FBE61D510}" dt="2023-09-29T21:43:43.427" v="5175" actId="255"/>
            <ac:spMkLst>
              <pc:docMk/>
              <pc:sldMasterMk cId="1881724970" sldId="2147484551"/>
              <pc:sldLayoutMk cId="822088450" sldId="2147484557"/>
              <ac:spMk id="4" creationId="{00000000-0000-0000-0000-000000000000}"/>
            </ac:spMkLst>
          </pc:spChg>
          <pc:spChg chg="del">
            <ac:chgData name="Jelte Fennema-Nio" userId="d4d71363-7db1-4043-8ec0-3ffd4598c387" providerId="ADAL" clId="{B13162DD-1776-48D4-9343-E92FBE61D510}" dt="2023-09-30T02:33:51.134" v="5365" actId="478"/>
            <ac:spMkLst>
              <pc:docMk/>
              <pc:sldMasterMk cId="1881724970" sldId="2147484551"/>
              <pc:sldLayoutMk cId="822088450" sldId="2147484557"/>
              <ac:spMk id="18" creationId="{19F02595-114B-2D46-ABDC-5E65D166807C}"/>
            </ac:spMkLst>
          </pc:spChg>
        </pc:sldLayoutChg>
        <pc:sldLayoutChg chg="delSp mod">
          <pc:chgData name="Jelte Fennema-Nio" userId="d4d71363-7db1-4043-8ec0-3ffd4598c387" providerId="ADAL" clId="{B13162DD-1776-48D4-9343-E92FBE61D510}" dt="2023-09-30T02:35:15.278" v="5370" actId="478"/>
          <pc:sldLayoutMkLst>
            <pc:docMk/>
            <pc:sldMasterMk cId="1881724970" sldId="2147484551"/>
            <pc:sldLayoutMk cId="2693854987" sldId="2147484558"/>
          </pc:sldLayoutMkLst>
          <pc:spChg chg="del">
            <ac:chgData name="Jelte Fennema-Nio" userId="d4d71363-7db1-4043-8ec0-3ffd4598c387" providerId="ADAL" clId="{B13162DD-1776-48D4-9343-E92FBE61D510}" dt="2023-09-30T02:35:15.278" v="5370" actId="478"/>
            <ac:spMkLst>
              <pc:docMk/>
              <pc:sldMasterMk cId="1881724970" sldId="2147484551"/>
              <pc:sldLayoutMk cId="2693854987" sldId="2147484558"/>
              <ac:spMk id="23" creationId="{DD31BD93-DFDF-4C46-8FDE-B1B55850B6B2}"/>
            </ac:spMkLst>
          </pc:spChg>
        </pc:sldLayoutChg>
        <pc:sldLayoutChg chg="delSp mod">
          <pc:chgData name="Jelte Fennema-Nio" userId="d4d71363-7db1-4043-8ec0-3ffd4598c387" providerId="ADAL" clId="{B13162DD-1776-48D4-9343-E92FBE61D510}" dt="2023-09-30T02:35:11.320" v="5369" actId="478"/>
          <pc:sldLayoutMkLst>
            <pc:docMk/>
            <pc:sldMasterMk cId="1881724970" sldId="2147484551"/>
            <pc:sldLayoutMk cId="1118396200" sldId="2147484559"/>
          </pc:sldLayoutMkLst>
          <pc:spChg chg="del">
            <ac:chgData name="Jelte Fennema-Nio" userId="d4d71363-7db1-4043-8ec0-3ffd4598c387" providerId="ADAL" clId="{B13162DD-1776-48D4-9343-E92FBE61D510}" dt="2023-09-30T02:35:11.320" v="5369" actId="478"/>
            <ac:spMkLst>
              <pc:docMk/>
              <pc:sldMasterMk cId="1881724970" sldId="2147484551"/>
              <pc:sldLayoutMk cId="1118396200" sldId="2147484559"/>
              <ac:spMk id="13" creationId="{CCDF1654-4D2D-794C-BBB7-E1447C036FDB}"/>
            </ac:spMkLst>
          </pc:spChg>
        </pc:sldLayoutChg>
        <pc:sldLayoutChg chg="modSp mod">
          <pc:chgData name="Jelte Fennema-Nio" userId="d4d71363-7db1-4043-8ec0-3ffd4598c387" providerId="ADAL" clId="{B13162DD-1776-48D4-9343-E92FBE61D510}" dt="2023-09-30T02:34:50.171" v="5368" actId="1076"/>
          <pc:sldLayoutMkLst>
            <pc:docMk/>
            <pc:sldMasterMk cId="1881724970" sldId="2147484551"/>
            <pc:sldLayoutMk cId="2669954851" sldId="2147484560"/>
          </pc:sldLayoutMkLst>
          <pc:picChg chg="mod">
            <ac:chgData name="Jelte Fennema-Nio" userId="d4d71363-7db1-4043-8ec0-3ffd4598c387" providerId="ADAL" clId="{B13162DD-1776-48D4-9343-E92FBE61D510}" dt="2023-09-30T02:34:50.171" v="5368" actId="1076"/>
            <ac:picMkLst>
              <pc:docMk/>
              <pc:sldMasterMk cId="1881724970" sldId="2147484551"/>
              <pc:sldLayoutMk cId="2669954851" sldId="2147484560"/>
              <ac:picMk id="3" creationId="{00000000-0000-0000-0000-000000000000}"/>
            </ac:picMkLst>
          </pc:picChg>
        </pc:sldLayoutChg>
        <pc:sldLayoutChg chg="addSp delSp modSp mod">
          <pc:chgData name="Jelte Fennema-Nio" userId="d4d71363-7db1-4043-8ec0-3ffd4598c387" providerId="ADAL" clId="{B13162DD-1776-48D4-9343-E92FBE61D510}" dt="2023-09-29T21:55:53.181" v="5301"/>
          <pc:sldLayoutMkLst>
            <pc:docMk/>
            <pc:sldMasterMk cId="1881724970" sldId="2147484551"/>
            <pc:sldLayoutMk cId="548861290" sldId="2147484581"/>
          </pc:sldLayoutMkLst>
          <pc:picChg chg="add del mod">
            <ac:chgData name="Jelte Fennema-Nio" userId="d4d71363-7db1-4043-8ec0-3ffd4598c387" providerId="ADAL" clId="{B13162DD-1776-48D4-9343-E92FBE61D510}" dt="2023-09-29T21:55:53.181" v="5301"/>
            <ac:picMkLst>
              <pc:docMk/>
              <pc:sldMasterMk cId="1881724970" sldId="2147484551"/>
              <pc:sldLayoutMk cId="548861290" sldId="2147484581"/>
              <ac:picMk id="2" creationId="{DA9C0BA7-D14F-8820-9637-BF66496C9DEA}"/>
            </ac:picMkLst>
          </pc:picChg>
          <pc:picChg chg="add del">
            <ac:chgData name="Jelte Fennema-Nio" userId="d4d71363-7db1-4043-8ec0-3ffd4598c387" providerId="ADAL" clId="{B13162DD-1776-48D4-9343-E92FBE61D510}" dt="2023-09-29T21:55:48.759" v="5292" actId="478"/>
            <ac:picMkLst>
              <pc:docMk/>
              <pc:sldMasterMk cId="1881724970" sldId="2147484551"/>
              <pc:sldLayoutMk cId="548861290" sldId="2147484581"/>
              <ac:picMk id="4" creationId="{DC1F9C5D-BBFD-AE42-A1D5-DA2C27C2E903}"/>
            </ac:picMkLst>
          </pc:picChg>
        </pc:sldLayoutChg>
        <pc:sldLayoutChg chg="delSp mod">
          <pc:chgData name="Jelte Fennema-Nio" userId="d4d71363-7db1-4043-8ec0-3ffd4598c387" providerId="ADAL" clId="{B13162DD-1776-48D4-9343-E92FBE61D510}" dt="2023-10-05T05:33:47.708" v="10764" actId="478"/>
          <pc:sldLayoutMkLst>
            <pc:docMk/>
            <pc:sldMasterMk cId="1881724970" sldId="2147484551"/>
            <pc:sldLayoutMk cId="4151960022" sldId="2147484590"/>
          </pc:sldLayoutMkLst>
          <pc:picChg chg="del">
            <ac:chgData name="Jelte Fennema-Nio" userId="d4d71363-7db1-4043-8ec0-3ffd4598c387" providerId="ADAL" clId="{B13162DD-1776-48D4-9343-E92FBE61D510}" dt="2023-10-05T05:33:47.708" v="10764" actId="478"/>
            <ac:picMkLst>
              <pc:docMk/>
              <pc:sldMasterMk cId="1881724970" sldId="2147484551"/>
              <pc:sldLayoutMk cId="4151960022" sldId="2147484590"/>
              <ac:picMk id="4" creationId="{BCFF9732-E389-084D-A7F3-09AC5EED739C}"/>
            </ac:picMkLst>
          </pc:picChg>
        </pc:sldLayoutChg>
        <pc:sldLayoutChg chg="delSp mod">
          <pc:chgData name="Jelte Fennema-Nio" userId="d4d71363-7db1-4043-8ec0-3ffd4598c387" providerId="ADAL" clId="{B13162DD-1776-48D4-9343-E92FBE61D510}" dt="2023-10-05T05:33:50.176" v="10765" actId="478"/>
          <pc:sldLayoutMkLst>
            <pc:docMk/>
            <pc:sldMasterMk cId="1881724970" sldId="2147484551"/>
            <pc:sldLayoutMk cId="934305822" sldId="2147484591"/>
          </pc:sldLayoutMkLst>
          <pc:picChg chg="del">
            <ac:chgData name="Jelte Fennema-Nio" userId="d4d71363-7db1-4043-8ec0-3ffd4598c387" providerId="ADAL" clId="{B13162DD-1776-48D4-9343-E92FBE61D510}" dt="2023-10-05T05:33:50.176" v="10765" actId="478"/>
            <ac:picMkLst>
              <pc:docMk/>
              <pc:sldMasterMk cId="1881724970" sldId="2147484551"/>
              <pc:sldLayoutMk cId="934305822" sldId="2147484591"/>
              <ac:picMk id="4" creationId="{BCFF9732-E389-084D-A7F3-09AC5EED739C}"/>
            </ac:picMkLst>
          </pc:picChg>
        </pc:sldLayoutChg>
        <pc:sldLayoutChg chg="delSp mod">
          <pc:chgData name="Jelte Fennema-Nio" userId="d4d71363-7db1-4043-8ec0-3ffd4598c387" providerId="ADAL" clId="{B13162DD-1776-48D4-9343-E92FBE61D510}" dt="2023-10-05T05:33:39.991" v="10763" actId="478"/>
          <pc:sldLayoutMkLst>
            <pc:docMk/>
            <pc:sldMasterMk cId="1881724970" sldId="2147484551"/>
            <pc:sldLayoutMk cId="1618171695" sldId="2147484592"/>
          </pc:sldLayoutMkLst>
          <pc:picChg chg="del">
            <ac:chgData name="Jelte Fennema-Nio" userId="d4d71363-7db1-4043-8ec0-3ffd4598c387" providerId="ADAL" clId="{B13162DD-1776-48D4-9343-E92FBE61D510}" dt="2023-10-05T05:33:39.991" v="10763" actId="478"/>
            <ac:picMkLst>
              <pc:docMk/>
              <pc:sldMasterMk cId="1881724970" sldId="2147484551"/>
              <pc:sldLayoutMk cId="1618171695" sldId="2147484592"/>
              <ac:picMk id="4" creationId="{BCFF9732-E389-084D-A7F3-09AC5EED739C}"/>
            </ac:picMkLst>
          </pc:picChg>
        </pc:sldLayoutChg>
        <pc:sldLayoutChg chg="delSp modSp mod">
          <pc:chgData name="Jelte Fennema-Nio" userId="d4d71363-7db1-4043-8ec0-3ffd4598c387" providerId="ADAL" clId="{B13162DD-1776-48D4-9343-E92FBE61D510}" dt="2023-09-30T02:49:08.354" v="5459" actId="948"/>
          <pc:sldLayoutMkLst>
            <pc:docMk/>
            <pc:sldMasterMk cId="1881724970" sldId="2147484551"/>
            <pc:sldLayoutMk cId="2383953445" sldId="2147484610"/>
          </pc:sldLayoutMkLst>
          <pc:spChg chg="mod">
            <ac:chgData name="Jelte Fennema-Nio" userId="d4d71363-7db1-4043-8ec0-3ffd4598c387" providerId="ADAL" clId="{B13162DD-1776-48D4-9343-E92FBE61D510}" dt="2023-09-30T02:36:08.842" v="5373" actId="255"/>
            <ac:spMkLst>
              <pc:docMk/>
              <pc:sldMasterMk cId="1881724970" sldId="2147484551"/>
              <pc:sldLayoutMk cId="2383953445" sldId="2147484610"/>
              <ac:spMk id="2" creationId="{00000000-0000-0000-0000-000000000000}"/>
            </ac:spMkLst>
          </pc:spChg>
          <pc:spChg chg="mod">
            <ac:chgData name="Jelte Fennema-Nio" userId="d4d71363-7db1-4043-8ec0-3ffd4598c387" providerId="ADAL" clId="{B13162DD-1776-48D4-9343-E92FBE61D510}" dt="2023-09-30T02:49:08.354" v="5459" actId="948"/>
            <ac:spMkLst>
              <pc:docMk/>
              <pc:sldMasterMk cId="1881724970" sldId="2147484551"/>
              <pc:sldLayoutMk cId="2383953445" sldId="2147484610"/>
              <ac:spMk id="7" creationId="{FEE1E43F-C091-614B-AA20-F39D0AACAA1C}"/>
            </ac:spMkLst>
          </pc:spChg>
          <pc:spChg chg="del">
            <ac:chgData name="Jelte Fennema-Nio" userId="d4d71363-7db1-4043-8ec0-3ffd4598c387" providerId="ADAL" clId="{B13162DD-1776-48D4-9343-E92FBE61D510}" dt="2023-09-30T02:33:55.538" v="5366" actId="478"/>
            <ac:spMkLst>
              <pc:docMk/>
              <pc:sldMasterMk cId="1881724970" sldId="2147484551"/>
              <pc:sldLayoutMk cId="2383953445" sldId="2147484610"/>
              <ac:spMk id="18" creationId="{19F02595-114B-2D46-ABDC-5E65D166807C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10/5/2023 1:49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10/5/2023 1:48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33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54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72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8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jpe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926B-CE4C-8042-8EAB-E69CCC77CE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0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5B5AE-3FA2-9E4F-A2B8-042B9D35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0582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D3BFF-96E5-A945-99DA-8C69FBFC85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716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z="2400"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18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NL" dirty="0"/>
          </a:p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NL" dirty="0"/>
          </a:p>
          <a:p>
            <a:pPr marL="342900" marR="0" lvl="0" indent="-342900" algn="l" defTabSz="932742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EF34EA39-2F04-7006-3BB6-82C837DF34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7277" y="439189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DA9C0BA7-D14F-8820-9637-BF66496C9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7D490-6D76-184D-B20A-2C0F2F3DD099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3C3A-8B21-B940-BD1D-D9281E6DD2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0734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81" r:id="rId3"/>
    <p:sldLayoutId id="2147484583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56" r:id="rId13"/>
    <p:sldLayoutId id="2147484557" r:id="rId14"/>
    <p:sldLayoutId id="2147484610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80" r:id="rId21"/>
    <p:sldLayoutId id="2147484563" r:id="rId22"/>
    <p:sldLayoutId id="2147484564" r:id="rId23"/>
    <p:sldLayoutId id="2147484566" r:id="rId24"/>
    <p:sldLayoutId id="2147484567" r:id="rId25"/>
    <p:sldLayoutId id="2147484568" r:id="rId26"/>
    <p:sldLayoutId id="2147484577" r:id="rId27"/>
    <p:sldLayoutId id="2147484570" r:id="rId28"/>
    <p:sldLayoutId id="2147484571" r:id="rId29"/>
    <p:sldLayoutId id="2147484572" r:id="rId30"/>
    <p:sldLayoutId id="2147484576" r:id="rId3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momjian.us/main/blogs/pgblog/2020.html#April_22_2020" TargetMode="External"/><Relationship Id="rId2" Type="http://schemas.openxmlformats.org/officeDocument/2006/relationships/hyperlink" Target="https://www.cybertec-postgresql.com/en/estimating-connection-pool-size-with-postgresql-database-statistics/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techcommunity.microsoft.com/t5/azure-database-for-postgresql/improving-postgres-connection-scalability-snapshots/ba-p/1806462" TargetMode="External"/><Relationship Id="rId4" Type="http://schemas.openxmlformats.org/officeDocument/2006/relationships/hyperlink" Target="https://blog.anarazel.de/2020/10/07/measuring-the-memory-overhead-of-a-postgres-connectio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4E2F2-56FC-45C2-B2FD-9A4369F23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8" y="1024650"/>
            <a:ext cx="9823498" cy="1828800"/>
          </a:xfrm>
        </p:spPr>
        <p:txBody>
          <a:bodyPr/>
          <a:lstStyle/>
          <a:p>
            <a:r>
              <a:rPr lang="en-NL" dirty="0"/>
              <a:t>The Future of Connection Pooling:</a:t>
            </a:r>
            <a:br>
              <a:rPr lang="en-NL" dirty="0"/>
            </a:br>
            <a:r>
              <a:rPr lang="en-NL" dirty="0"/>
              <a:t>PgBouncer or Something Else?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A9EA7-422F-465D-AB45-356AEE8318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3431071"/>
            <a:ext cx="9795376" cy="2277547"/>
          </a:xfrm>
        </p:spPr>
        <p:txBody>
          <a:bodyPr/>
          <a:lstStyle/>
          <a:p>
            <a:r>
              <a:rPr lang="en-US" sz="2800" dirty="0">
                <a:latin typeface="+mj-lt"/>
                <a:cs typeface="Segoe UI"/>
              </a:rPr>
              <a:t>Jelte Fennema</a:t>
            </a:r>
            <a:r>
              <a:rPr lang="en-NL" sz="2800" dirty="0">
                <a:latin typeface="+mj-lt"/>
                <a:cs typeface="Segoe UI"/>
              </a:rPr>
              <a:t>-Nio</a:t>
            </a:r>
            <a:endParaRPr lang="en-US" sz="2800" dirty="0">
              <a:latin typeface="+mj-lt"/>
              <a:cs typeface="Segoe UI"/>
            </a:endParaRPr>
          </a:p>
          <a:p>
            <a:r>
              <a:rPr lang="en-NL" dirty="0">
                <a:latin typeface="+mj-lt"/>
                <a:cs typeface="Segoe UI"/>
              </a:rPr>
              <a:t>Principal</a:t>
            </a:r>
            <a:r>
              <a:rPr lang="en-US" dirty="0">
                <a:latin typeface="+mj-lt"/>
                <a:cs typeface="Segoe UI"/>
              </a:rPr>
              <a:t> Software Engineer @ Microsoft</a:t>
            </a:r>
            <a:br>
              <a:rPr lang="en-US" dirty="0">
                <a:latin typeface="+mj-lt"/>
                <a:cs typeface="Segoe UI"/>
              </a:rPr>
            </a:br>
            <a:r>
              <a:rPr lang="en-US" dirty="0">
                <a:latin typeface="+mj-lt"/>
                <a:cs typeface="Segoe UI"/>
              </a:rPr>
              <a:t>Developing Citus, PgBouncer</a:t>
            </a:r>
            <a:r>
              <a:rPr lang="en-NL" dirty="0">
                <a:latin typeface="+mj-lt"/>
                <a:cs typeface="Segoe UI"/>
              </a:rPr>
              <a:t>,</a:t>
            </a:r>
            <a:r>
              <a:rPr lang="en-US" dirty="0">
                <a:latin typeface="+mj-lt"/>
                <a:cs typeface="Segoe UI"/>
              </a:rPr>
              <a:t> </a:t>
            </a:r>
            <a:r>
              <a:rPr lang="en-NL" dirty="0">
                <a:latin typeface="+mj-lt"/>
                <a:cs typeface="Segoe UI"/>
              </a:rPr>
              <a:t>&amp; a bit of PostgreSQL</a:t>
            </a:r>
            <a:br>
              <a:rPr lang="en-US" dirty="0">
                <a:latin typeface="+mj-lt"/>
                <a:cs typeface="Segoe UI"/>
              </a:rPr>
            </a:br>
            <a:br>
              <a:rPr lang="en-US" dirty="0">
                <a:latin typeface="+mj-lt"/>
                <a:cs typeface="Segoe UI"/>
              </a:rPr>
            </a:br>
            <a:r>
              <a:rPr lang="en-US" dirty="0">
                <a:latin typeface="+mj-lt"/>
                <a:cs typeface="Segoe UI"/>
              </a:rPr>
              <a:t>@JelteF</a:t>
            </a:r>
            <a:endParaRPr lang="en-NL" dirty="0">
              <a:latin typeface="+mj-lt"/>
              <a:cs typeface="Segoe UI"/>
            </a:endParaRPr>
          </a:p>
          <a:p>
            <a:endParaRPr lang="en-NL" dirty="0">
              <a:cs typeface="Segoe UI"/>
            </a:endParaRPr>
          </a:p>
          <a:p>
            <a:r>
              <a:rPr lang="en-NL" dirty="0">
                <a:cs typeface="Segoe UI"/>
              </a:rPr>
              <a:t>2023-10-05</a:t>
            </a:r>
            <a:endParaRPr lang="en-GB" dirty="0"/>
          </a:p>
        </p:txBody>
      </p:sp>
      <p:pic>
        <p:nvPicPr>
          <p:cNvPr id="4" name="Picture 3" descr="An elephant in a city&#10;&#10;Description automatically generated">
            <a:extLst>
              <a:ext uri="{FF2B5EF4-FFF2-40B4-BE49-F238E27FC236}">
                <a16:creationId xmlns:a16="http://schemas.microsoft.com/office/drawing/2014/main" id="{8F42A121-6331-0303-DAB1-3CB570F51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943" y="2613993"/>
            <a:ext cx="4380532" cy="438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6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DB5D9E1-39B3-F6A4-8A00-1674FE34D828}"/>
              </a:ext>
            </a:extLst>
          </p:cNvPr>
          <p:cNvSpPr/>
          <p:nvPr/>
        </p:nvSpPr>
        <p:spPr bwMode="auto">
          <a:xfrm>
            <a:off x="6483307" y="4492173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26E3F3-C815-4F11-98B7-0C7833F45B7B}"/>
              </a:ext>
            </a:extLst>
          </p:cNvPr>
          <p:cNvSpPr>
            <a:spLocks/>
          </p:cNvSpPr>
          <p:nvPr/>
        </p:nvSpPr>
        <p:spPr bwMode="auto">
          <a:xfrm>
            <a:off x="6817264" y="5018768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10FD35-B3E1-AC05-9E69-28E3B2B461D5}"/>
              </a:ext>
            </a:extLst>
          </p:cNvPr>
          <p:cNvSpPr/>
          <p:nvPr/>
        </p:nvSpPr>
        <p:spPr bwMode="auto">
          <a:xfrm>
            <a:off x="3580838" y="1554297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502F36-06D4-7A0C-259D-92B33325FF4C}"/>
              </a:ext>
            </a:extLst>
          </p:cNvPr>
          <p:cNvSpPr>
            <a:spLocks/>
          </p:cNvSpPr>
          <p:nvPr/>
        </p:nvSpPr>
        <p:spPr bwMode="auto">
          <a:xfrm>
            <a:off x="3914795" y="2080892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D90223-7EA2-F018-2253-7AA15932196F}"/>
              </a:ext>
            </a:extLst>
          </p:cNvPr>
          <p:cNvSpPr/>
          <p:nvPr/>
        </p:nvSpPr>
        <p:spPr bwMode="auto">
          <a:xfrm>
            <a:off x="3599635" y="4126296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8C3ED-E2C8-2E92-2AE1-38AB662C794B}"/>
              </a:ext>
            </a:extLst>
          </p:cNvPr>
          <p:cNvSpPr>
            <a:spLocks/>
          </p:cNvSpPr>
          <p:nvPr/>
        </p:nvSpPr>
        <p:spPr bwMode="auto">
          <a:xfrm>
            <a:off x="3905143" y="4707307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DF032-25E5-756A-6479-E5EAAC4862EF}"/>
              </a:ext>
            </a:extLst>
          </p:cNvPr>
          <p:cNvSpPr/>
          <p:nvPr/>
        </p:nvSpPr>
        <p:spPr bwMode="auto">
          <a:xfrm>
            <a:off x="9153331" y="2295331"/>
            <a:ext cx="2757330" cy="238863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A544B-DBE3-1479-8C09-8EFE9BD81377}"/>
              </a:ext>
            </a:extLst>
          </p:cNvPr>
          <p:cNvSpPr/>
          <p:nvPr/>
        </p:nvSpPr>
        <p:spPr bwMode="auto">
          <a:xfrm>
            <a:off x="525814" y="3973896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313EF7-DE46-907D-B09F-C8E34C2C771F}"/>
              </a:ext>
            </a:extLst>
          </p:cNvPr>
          <p:cNvSpPr/>
          <p:nvPr/>
        </p:nvSpPr>
        <p:spPr bwMode="auto">
          <a:xfrm>
            <a:off x="525814" y="1520575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AB156-5B8D-0809-9AC0-458CD3BB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And even opening multiple connections...</a:t>
            </a:r>
            <a:endParaRPr lang="en-GB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1B8F2-2EBC-6B47-517B-13159C851E56}"/>
              </a:ext>
            </a:extLst>
          </p:cNvPr>
          <p:cNvSpPr/>
          <p:nvPr/>
        </p:nvSpPr>
        <p:spPr bwMode="auto">
          <a:xfrm>
            <a:off x="9561520" y="2752896"/>
            <a:ext cx="1889530" cy="1488732"/>
          </a:xfrm>
          <a:prstGeom prst="rect">
            <a:avLst/>
          </a:prstGeom>
          <a:solidFill>
            <a:srgbClr val="00857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Postgres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DD375-CA69-B368-B982-F8BF8FB2D495}"/>
              </a:ext>
            </a:extLst>
          </p:cNvPr>
          <p:cNvSpPr>
            <a:spLocks/>
          </p:cNvSpPr>
          <p:nvPr/>
        </p:nvSpPr>
        <p:spPr bwMode="auto">
          <a:xfrm>
            <a:off x="859771" y="2066006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9B702-9758-1929-9BF7-7B161E994684}"/>
              </a:ext>
            </a:extLst>
          </p:cNvPr>
          <p:cNvSpPr>
            <a:spLocks/>
          </p:cNvSpPr>
          <p:nvPr/>
        </p:nvSpPr>
        <p:spPr bwMode="auto">
          <a:xfrm>
            <a:off x="831322" y="4554907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24E20E-D5EA-EB80-8FEF-F18AD9C1D651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874955" y="2508919"/>
            <a:ext cx="6686565" cy="98834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F495DA-2CF3-B149-1C55-40F7BDFC076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929979" y="2523805"/>
            <a:ext cx="3659990" cy="54024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78E6E6-3003-676A-CEC7-9318436879A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920327" y="4056033"/>
            <a:ext cx="3656879" cy="109418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01A2AEE-76E5-663D-3CB1-2AF7817DD08D}"/>
              </a:ext>
            </a:extLst>
          </p:cNvPr>
          <p:cNvSpPr/>
          <p:nvPr/>
        </p:nvSpPr>
        <p:spPr bwMode="auto">
          <a:xfrm>
            <a:off x="1966712" y="2756228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D4DCC2-F92C-5B06-F11A-68AD9069F477}"/>
              </a:ext>
            </a:extLst>
          </p:cNvPr>
          <p:cNvSpPr>
            <a:spLocks/>
          </p:cNvSpPr>
          <p:nvPr/>
        </p:nvSpPr>
        <p:spPr bwMode="auto">
          <a:xfrm>
            <a:off x="2300669" y="3282823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E3C33E-D5A9-90CF-8E9C-3F1593B9FC6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315853" y="3710850"/>
            <a:ext cx="5274116" cy="1488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B4F8D6-D7CC-6A40-CDA6-ABFF4EBCFA4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832448" y="4223826"/>
            <a:ext cx="1246186" cy="1237855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C0AB12-28F8-8603-1731-FE47AB350272}"/>
              </a:ext>
            </a:extLst>
          </p:cNvPr>
          <p:cNvCxnSpPr>
            <a:cxnSpLocks/>
          </p:cNvCxnSpPr>
          <p:nvPr/>
        </p:nvCxnSpPr>
        <p:spPr>
          <a:xfrm flipV="1">
            <a:off x="4287404" y="3910050"/>
            <a:ext cx="5274116" cy="1488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2C85DA-0EB6-D652-B00E-52FB5485DB7F}"/>
              </a:ext>
            </a:extLst>
          </p:cNvPr>
          <p:cNvCxnSpPr>
            <a:cxnSpLocks/>
          </p:cNvCxnSpPr>
          <p:nvPr/>
        </p:nvCxnSpPr>
        <p:spPr>
          <a:xfrm flipV="1">
            <a:off x="4313601" y="3560422"/>
            <a:ext cx="5274116" cy="1488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7737B2-22C6-C8AE-D9C6-1EB952C114EB}"/>
              </a:ext>
            </a:extLst>
          </p:cNvPr>
          <p:cNvCxnSpPr>
            <a:cxnSpLocks/>
          </p:cNvCxnSpPr>
          <p:nvPr/>
        </p:nvCxnSpPr>
        <p:spPr>
          <a:xfrm>
            <a:off x="5927727" y="2674655"/>
            <a:ext cx="3659990" cy="54024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BA5F95-76BC-0EC3-20DB-99268BDE879E}"/>
              </a:ext>
            </a:extLst>
          </p:cNvPr>
          <p:cNvCxnSpPr>
            <a:cxnSpLocks/>
          </p:cNvCxnSpPr>
          <p:nvPr/>
        </p:nvCxnSpPr>
        <p:spPr>
          <a:xfrm>
            <a:off x="5899278" y="2344010"/>
            <a:ext cx="3659990" cy="54024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E767D9-E00D-5E67-5B29-A9DD5B4EFDEC}"/>
              </a:ext>
            </a:extLst>
          </p:cNvPr>
          <p:cNvCxnSpPr>
            <a:cxnSpLocks/>
          </p:cNvCxnSpPr>
          <p:nvPr/>
        </p:nvCxnSpPr>
        <p:spPr>
          <a:xfrm flipV="1">
            <a:off x="8832448" y="4262576"/>
            <a:ext cx="1497326" cy="1430315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FDD611-0F0E-22B2-E028-A1752AF0FE18}"/>
              </a:ext>
            </a:extLst>
          </p:cNvPr>
          <p:cNvCxnSpPr>
            <a:cxnSpLocks/>
          </p:cNvCxnSpPr>
          <p:nvPr/>
        </p:nvCxnSpPr>
        <p:spPr>
          <a:xfrm flipV="1">
            <a:off x="2845127" y="3687871"/>
            <a:ext cx="6715014" cy="150055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B788EA-6DB4-85F5-9CB4-95D13D427ED0}"/>
              </a:ext>
            </a:extLst>
          </p:cNvPr>
          <p:cNvCxnSpPr>
            <a:cxnSpLocks/>
          </p:cNvCxnSpPr>
          <p:nvPr/>
        </p:nvCxnSpPr>
        <p:spPr>
          <a:xfrm flipV="1">
            <a:off x="2852970" y="3872426"/>
            <a:ext cx="6715014" cy="150055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13D056-4CC4-B8A8-A6C1-716556A0365E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2846506" y="3497262"/>
            <a:ext cx="6715014" cy="150055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E7E8439-1D3C-7495-8119-CA329E3F1DDB}"/>
              </a:ext>
            </a:extLst>
          </p:cNvPr>
          <p:cNvCxnSpPr>
            <a:cxnSpLocks/>
          </p:cNvCxnSpPr>
          <p:nvPr/>
        </p:nvCxnSpPr>
        <p:spPr>
          <a:xfrm>
            <a:off x="2852970" y="2344010"/>
            <a:ext cx="6686565" cy="98834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982672-C0BE-0113-3712-1872675976CC}"/>
              </a:ext>
            </a:extLst>
          </p:cNvPr>
          <p:cNvCxnSpPr>
            <a:cxnSpLocks/>
          </p:cNvCxnSpPr>
          <p:nvPr/>
        </p:nvCxnSpPr>
        <p:spPr>
          <a:xfrm>
            <a:off x="2859171" y="2639715"/>
            <a:ext cx="6686565" cy="98834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77401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DB5D9E1-39B3-F6A4-8A00-1674FE34D828}"/>
              </a:ext>
            </a:extLst>
          </p:cNvPr>
          <p:cNvSpPr/>
          <p:nvPr/>
        </p:nvSpPr>
        <p:spPr bwMode="auto">
          <a:xfrm>
            <a:off x="6483307" y="4492173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26E3F3-C815-4F11-98B7-0C7833F45B7B}"/>
              </a:ext>
            </a:extLst>
          </p:cNvPr>
          <p:cNvSpPr>
            <a:spLocks/>
          </p:cNvSpPr>
          <p:nvPr/>
        </p:nvSpPr>
        <p:spPr bwMode="auto">
          <a:xfrm>
            <a:off x="6817264" y="5018768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10FD35-B3E1-AC05-9E69-28E3B2B461D5}"/>
              </a:ext>
            </a:extLst>
          </p:cNvPr>
          <p:cNvSpPr/>
          <p:nvPr/>
        </p:nvSpPr>
        <p:spPr bwMode="auto">
          <a:xfrm>
            <a:off x="3580838" y="1554297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502F36-06D4-7A0C-259D-92B33325FF4C}"/>
              </a:ext>
            </a:extLst>
          </p:cNvPr>
          <p:cNvSpPr>
            <a:spLocks/>
          </p:cNvSpPr>
          <p:nvPr/>
        </p:nvSpPr>
        <p:spPr bwMode="auto">
          <a:xfrm>
            <a:off x="3914795" y="2080892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D90223-7EA2-F018-2253-7AA15932196F}"/>
              </a:ext>
            </a:extLst>
          </p:cNvPr>
          <p:cNvSpPr/>
          <p:nvPr/>
        </p:nvSpPr>
        <p:spPr bwMode="auto">
          <a:xfrm>
            <a:off x="3599635" y="4126296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8C3ED-E2C8-2E92-2AE1-38AB662C794B}"/>
              </a:ext>
            </a:extLst>
          </p:cNvPr>
          <p:cNvSpPr>
            <a:spLocks/>
          </p:cNvSpPr>
          <p:nvPr/>
        </p:nvSpPr>
        <p:spPr bwMode="auto">
          <a:xfrm>
            <a:off x="3905143" y="4707307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DF032-25E5-756A-6479-E5EAAC4862EF}"/>
              </a:ext>
            </a:extLst>
          </p:cNvPr>
          <p:cNvSpPr/>
          <p:nvPr/>
        </p:nvSpPr>
        <p:spPr bwMode="auto">
          <a:xfrm>
            <a:off x="9153331" y="2295331"/>
            <a:ext cx="2757330" cy="238863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A544B-DBE3-1479-8C09-8EFE9BD81377}"/>
              </a:ext>
            </a:extLst>
          </p:cNvPr>
          <p:cNvSpPr/>
          <p:nvPr/>
        </p:nvSpPr>
        <p:spPr bwMode="auto">
          <a:xfrm>
            <a:off x="525814" y="3973896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313EF7-DE46-907D-B09F-C8E34C2C771F}"/>
              </a:ext>
            </a:extLst>
          </p:cNvPr>
          <p:cNvSpPr/>
          <p:nvPr/>
        </p:nvSpPr>
        <p:spPr bwMode="auto">
          <a:xfrm>
            <a:off x="525814" y="1520575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AB156-5B8D-0809-9AC0-458CD3BB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Until our sweet Postgres could handle it no more...</a:t>
            </a:r>
            <a:endParaRPr lang="en-GB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1B8F2-2EBC-6B47-517B-13159C851E56}"/>
              </a:ext>
            </a:extLst>
          </p:cNvPr>
          <p:cNvSpPr/>
          <p:nvPr/>
        </p:nvSpPr>
        <p:spPr bwMode="auto">
          <a:xfrm>
            <a:off x="9561520" y="2752896"/>
            <a:ext cx="1889530" cy="1488732"/>
          </a:xfrm>
          <a:prstGeom prst="rect">
            <a:avLst/>
          </a:prstGeom>
          <a:solidFill>
            <a:srgbClr val="00857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Postgres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DD375-CA69-B368-B982-F8BF8FB2D495}"/>
              </a:ext>
            </a:extLst>
          </p:cNvPr>
          <p:cNvSpPr>
            <a:spLocks/>
          </p:cNvSpPr>
          <p:nvPr/>
        </p:nvSpPr>
        <p:spPr bwMode="auto">
          <a:xfrm>
            <a:off x="859771" y="2066006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9B702-9758-1929-9BF7-7B161E994684}"/>
              </a:ext>
            </a:extLst>
          </p:cNvPr>
          <p:cNvSpPr>
            <a:spLocks/>
          </p:cNvSpPr>
          <p:nvPr/>
        </p:nvSpPr>
        <p:spPr bwMode="auto">
          <a:xfrm>
            <a:off x="831322" y="4554907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24E20E-D5EA-EB80-8FEF-F18AD9C1D651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874955" y="2508919"/>
            <a:ext cx="6686565" cy="98834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F495DA-2CF3-B149-1C55-40F7BDFC076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929979" y="2523805"/>
            <a:ext cx="3659990" cy="54024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78E6E6-3003-676A-CEC7-9318436879A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920327" y="4056033"/>
            <a:ext cx="3656879" cy="109418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01A2AEE-76E5-663D-3CB1-2AF7817DD08D}"/>
              </a:ext>
            </a:extLst>
          </p:cNvPr>
          <p:cNvSpPr/>
          <p:nvPr/>
        </p:nvSpPr>
        <p:spPr bwMode="auto">
          <a:xfrm>
            <a:off x="1966712" y="2756228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D4DCC2-F92C-5B06-F11A-68AD9069F477}"/>
              </a:ext>
            </a:extLst>
          </p:cNvPr>
          <p:cNvSpPr>
            <a:spLocks/>
          </p:cNvSpPr>
          <p:nvPr/>
        </p:nvSpPr>
        <p:spPr bwMode="auto">
          <a:xfrm>
            <a:off x="2300669" y="3282823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E3C33E-D5A9-90CF-8E9C-3F1593B9FC6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315853" y="3710850"/>
            <a:ext cx="5274116" cy="1488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B4F8D6-D7CC-6A40-CDA6-ABFF4EBCFA4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832448" y="4223826"/>
            <a:ext cx="1246186" cy="1237855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C0AB12-28F8-8603-1731-FE47AB350272}"/>
              </a:ext>
            </a:extLst>
          </p:cNvPr>
          <p:cNvCxnSpPr>
            <a:cxnSpLocks/>
          </p:cNvCxnSpPr>
          <p:nvPr/>
        </p:nvCxnSpPr>
        <p:spPr>
          <a:xfrm flipV="1">
            <a:off x="4287404" y="3910050"/>
            <a:ext cx="5274116" cy="1488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2C85DA-0EB6-D652-B00E-52FB5485DB7F}"/>
              </a:ext>
            </a:extLst>
          </p:cNvPr>
          <p:cNvCxnSpPr>
            <a:cxnSpLocks/>
          </p:cNvCxnSpPr>
          <p:nvPr/>
        </p:nvCxnSpPr>
        <p:spPr>
          <a:xfrm flipV="1">
            <a:off x="4313601" y="3560422"/>
            <a:ext cx="5274116" cy="1488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7737B2-22C6-C8AE-D9C6-1EB952C114EB}"/>
              </a:ext>
            </a:extLst>
          </p:cNvPr>
          <p:cNvCxnSpPr>
            <a:cxnSpLocks/>
          </p:cNvCxnSpPr>
          <p:nvPr/>
        </p:nvCxnSpPr>
        <p:spPr>
          <a:xfrm>
            <a:off x="5927727" y="2674655"/>
            <a:ext cx="3659990" cy="54024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BA5F95-76BC-0EC3-20DB-99268BDE879E}"/>
              </a:ext>
            </a:extLst>
          </p:cNvPr>
          <p:cNvCxnSpPr>
            <a:cxnSpLocks/>
          </p:cNvCxnSpPr>
          <p:nvPr/>
        </p:nvCxnSpPr>
        <p:spPr>
          <a:xfrm>
            <a:off x="5899278" y="2344010"/>
            <a:ext cx="3659990" cy="54024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E767D9-E00D-5E67-5B29-A9DD5B4EFDEC}"/>
              </a:ext>
            </a:extLst>
          </p:cNvPr>
          <p:cNvCxnSpPr>
            <a:cxnSpLocks/>
          </p:cNvCxnSpPr>
          <p:nvPr/>
        </p:nvCxnSpPr>
        <p:spPr>
          <a:xfrm flipV="1">
            <a:off x="8832448" y="4262576"/>
            <a:ext cx="1497326" cy="1430315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FDD611-0F0E-22B2-E028-A1752AF0FE18}"/>
              </a:ext>
            </a:extLst>
          </p:cNvPr>
          <p:cNvCxnSpPr>
            <a:cxnSpLocks/>
          </p:cNvCxnSpPr>
          <p:nvPr/>
        </p:nvCxnSpPr>
        <p:spPr>
          <a:xfrm flipV="1">
            <a:off x="2845127" y="3687871"/>
            <a:ext cx="6715014" cy="150055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B788EA-6DB4-85F5-9CB4-95D13D427ED0}"/>
              </a:ext>
            </a:extLst>
          </p:cNvPr>
          <p:cNvCxnSpPr>
            <a:cxnSpLocks/>
          </p:cNvCxnSpPr>
          <p:nvPr/>
        </p:nvCxnSpPr>
        <p:spPr>
          <a:xfrm flipV="1">
            <a:off x="2852970" y="3872426"/>
            <a:ext cx="6715014" cy="150055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13D056-4CC4-B8A8-A6C1-716556A0365E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2846506" y="3497262"/>
            <a:ext cx="6715014" cy="150055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E7E8439-1D3C-7495-8119-CA329E3F1DDB}"/>
              </a:ext>
            </a:extLst>
          </p:cNvPr>
          <p:cNvCxnSpPr>
            <a:cxnSpLocks/>
          </p:cNvCxnSpPr>
          <p:nvPr/>
        </p:nvCxnSpPr>
        <p:spPr>
          <a:xfrm>
            <a:off x="2852970" y="2344010"/>
            <a:ext cx="6686565" cy="98834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982672-C0BE-0113-3712-1872675976CC}"/>
              </a:ext>
            </a:extLst>
          </p:cNvPr>
          <p:cNvCxnSpPr>
            <a:cxnSpLocks/>
          </p:cNvCxnSpPr>
          <p:nvPr/>
        </p:nvCxnSpPr>
        <p:spPr>
          <a:xfrm>
            <a:off x="2859171" y="2639715"/>
            <a:ext cx="6686565" cy="98834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xplosion: 14 Points 27">
            <a:extLst>
              <a:ext uri="{FF2B5EF4-FFF2-40B4-BE49-F238E27FC236}">
                <a16:creationId xmlns:a16="http://schemas.microsoft.com/office/drawing/2014/main" id="{8DEEB376-BB18-B092-B12D-F25EB8452839}"/>
              </a:ext>
            </a:extLst>
          </p:cNvPr>
          <p:cNvSpPr/>
          <p:nvPr/>
        </p:nvSpPr>
        <p:spPr bwMode="auto">
          <a:xfrm>
            <a:off x="9101909" y="3088885"/>
            <a:ext cx="2986602" cy="2013697"/>
          </a:xfrm>
          <a:prstGeom prst="irregularSeal2">
            <a:avLst/>
          </a:prstGeom>
          <a:solidFill>
            <a:srgbClr val="FEF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Explosion: 14 Points 28">
            <a:extLst>
              <a:ext uri="{FF2B5EF4-FFF2-40B4-BE49-F238E27FC236}">
                <a16:creationId xmlns:a16="http://schemas.microsoft.com/office/drawing/2014/main" id="{8B8723C3-B9B7-0691-B704-9A582C7267A3}"/>
              </a:ext>
            </a:extLst>
          </p:cNvPr>
          <p:cNvSpPr/>
          <p:nvPr/>
        </p:nvSpPr>
        <p:spPr bwMode="auto">
          <a:xfrm>
            <a:off x="9451937" y="3352863"/>
            <a:ext cx="2223080" cy="1498897"/>
          </a:xfrm>
          <a:prstGeom prst="irregularSeal2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Explosion: 14 Points 33">
            <a:extLst>
              <a:ext uri="{FF2B5EF4-FFF2-40B4-BE49-F238E27FC236}">
                <a16:creationId xmlns:a16="http://schemas.microsoft.com/office/drawing/2014/main" id="{EE74C48C-CD34-2B1F-9D45-3FB634592914}"/>
              </a:ext>
            </a:extLst>
          </p:cNvPr>
          <p:cNvSpPr/>
          <p:nvPr/>
        </p:nvSpPr>
        <p:spPr bwMode="auto">
          <a:xfrm>
            <a:off x="9843165" y="3610067"/>
            <a:ext cx="1440623" cy="971331"/>
          </a:xfrm>
          <a:prstGeom prst="irregularSeal2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9216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AC260-A021-DED9-9EDF-73FD954B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So it was high time for </a:t>
            </a:r>
            <a:br>
              <a:rPr lang="en-NL" sz="3600" dirty="0"/>
            </a:br>
            <a:r>
              <a:rPr lang="en-NL" sz="3600" dirty="0"/>
              <a:t>a saviour...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9DD4A-0C0C-5E70-7907-B327D6D7A0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...a saviour that could solve all </a:t>
            </a:r>
            <a:br>
              <a:rPr lang="en-NL" dirty="0"/>
            </a:br>
            <a:r>
              <a:rPr lang="en-NL" dirty="0"/>
              <a:t>the connection problems</a:t>
            </a:r>
          </a:p>
        </p:txBody>
      </p:sp>
      <p:pic>
        <p:nvPicPr>
          <p:cNvPr id="5" name="Picture 4" descr="A person in armor holding a sword and a elephant with hyenas&#10;&#10;Description automatically generated">
            <a:extLst>
              <a:ext uri="{FF2B5EF4-FFF2-40B4-BE49-F238E27FC236}">
                <a16:creationId xmlns:a16="http://schemas.microsoft.com/office/drawing/2014/main" id="{B01DC572-EE96-EBEA-BFC9-CDFD1DE10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50" y="0"/>
            <a:ext cx="699452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5131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A4136-CE54-416E-8107-13EB9CABD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22232"/>
            <a:ext cx="11533187" cy="411162"/>
          </a:xfrm>
        </p:spPr>
        <p:txBody>
          <a:bodyPr/>
          <a:lstStyle/>
          <a:p>
            <a:r>
              <a:rPr lang="en-NL" sz="3600" dirty="0"/>
              <a:t>Because there were many problems with connections...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AAA09-80AD-4AA6-A843-1DCA702704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632151"/>
            <a:ext cx="9572625" cy="614014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GB" sz="2400" dirty="0"/>
              <a:t>Many active connections: Lower perf due to resource contention</a:t>
            </a:r>
          </a:p>
          <a:p>
            <a:pPr lvl="2"/>
            <a:r>
              <a:rPr lang="en-GB" sz="1600" dirty="0"/>
              <a:t>CPU, locks, disk, context switches, cache lines</a:t>
            </a:r>
          </a:p>
          <a:p>
            <a:pPr lvl="2"/>
            <a:endParaRPr lang="en-GB" sz="1200" dirty="0"/>
          </a:p>
          <a:p>
            <a:pPr>
              <a:spcAft>
                <a:spcPts val="0"/>
              </a:spcAft>
            </a:pPr>
            <a:r>
              <a:rPr lang="en-GB" sz="2400" dirty="0"/>
              <a:t>Many idle connections: High RAM usage</a:t>
            </a:r>
          </a:p>
          <a:p>
            <a:pPr lvl="2"/>
            <a:r>
              <a:rPr lang="en-GB" sz="1600" dirty="0"/>
              <a:t>Each idle connection takes at least ~2MB of RAM on the server</a:t>
            </a:r>
          </a:p>
          <a:p>
            <a:pPr lvl="2"/>
            <a:endParaRPr lang="en-GB" sz="1200" dirty="0"/>
          </a:p>
          <a:p>
            <a:pPr>
              <a:spcAft>
                <a:spcPts val="0"/>
              </a:spcAft>
            </a:pPr>
            <a:r>
              <a:rPr lang="en-GB" sz="2400" dirty="0"/>
              <a:t>High </a:t>
            </a:r>
            <a:r>
              <a:rPr lang="en-GB" sz="2400" dirty="0" err="1"/>
              <a:t>max_connections</a:t>
            </a:r>
            <a:r>
              <a:rPr lang="en-GB" sz="2400" dirty="0"/>
              <a:t> value: High RAM and CPU usage</a:t>
            </a:r>
          </a:p>
          <a:p>
            <a:pPr lvl="2"/>
            <a:r>
              <a:rPr lang="en-GB" sz="1600" dirty="0"/>
              <a:t>Certain arrays determined in size by </a:t>
            </a:r>
            <a:r>
              <a:rPr lang="en-GB" sz="1600" dirty="0" err="1"/>
              <a:t>max_connections</a:t>
            </a:r>
            <a:r>
              <a:rPr lang="en-GB" sz="1600" dirty="0"/>
              <a:t>, and those get iterated over in many cases. So having a very large value for </a:t>
            </a:r>
            <a:r>
              <a:rPr lang="en-GB" sz="1600" dirty="0" err="1"/>
              <a:t>max_connections</a:t>
            </a:r>
            <a:r>
              <a:rPr lang="en-GB" sz="1600" dirty="0"/>
              <a:t> can result in unnecessarily high RAM and CPU usage.</a:t>
            </a:r>
          </a:p>
          <a:p>
            <a:pPr lvl="2"/>
            <a:endParaRPr lang="en-GB" sz="1200" dirty="0"/>
          </a:p>
          <a:p>
            <a:pPr>
              <a:spcAft>
                <a:spcPts val="0"/>
              </a:spcAft>
            </a:pPr>
            <a:r>
              <a:rPr lang="en-GB" sz="2400" dirty="0"/>
              <a:t>Very long-lived connections: High RAM usage</a:t>
            </a:r>
          </a:p>
          <a:p>
            <a:pPr lvl="2"/>
            <a:r>
              <a:rPr lang="en-GB" sz="1600" dirty="0"/>
              <a:t>Some Postgres caches grow over time: prepared statements, caches for </a:t>
            </a:r>
            <a:r>
              <a:rPr lang="en-GB" sz="1600" dirty="0" err="1"/>
              <a:t>catalog</a:t>
            </a:r>
            <a:r>
              <a:rPr lang="en-GB" sz="1600" dirty="0"/>
              <a:t> tables (especially if you have LOTS of tables)</a:t>
            </a:r>
          </a:p>
          <a:p>
            <a:pPr lvl="2"/>
            <a:endParaRPr lang="en-GB" sz="1200" b="1" dirty="0"/>
          </a:p>
          <a:p>
            <a:pPr>
              <a:spcAft>
                <a:spcPts val="0"/>
              </a:spcAft>
            </a:pPr>
            <a:r>
              <a:rPr lang="en-GB" sz="2400" dirty="0"/>
              <a:t>Many short-lived connections: High CPU usage</a:t>
            </a:r>
          </a:p>
          <a:p>
            <a:pPr lvl="2"/>
            <a:r>
              <a:rPr lang="en-GB" sz="1600" dirty="0"/>
              <a:t>Connection establishment in Postgres is relatively heavy on the CPU. It does a process fork and needs to initialize a lot of context for the connection.</a:t>
            </a:r>
          </a:p>
          <a:p>
            <a:pPr lvl="2"/>
            <a:endParaRPr lang="en-GB" sz="1200" dirty="0"/>
          </a:p>
          <a:p>
            <a:pPr>
              <a:spcAft>
                <a:spcPts val="0"/>
              </a:spcAft>
            </a:pPr>
            <a:r>
              <a:rPr lang="en-GB" sz="2400" dirty="0"/>
              <a:t>Many short-lived connections: High query latency</a:t>
            </a:r>
          </a:p>
          <a:p>
            <a:pPr lvl="2"/>
            <a:r>
              <a:rPr lang="en-GB" sz="1600" dirty="0"/>
              <a:t>With SSL/TLS each connection establishment needs ~3 extra round trips to the server</a:t>
            </a:r>
          </a:p>
          <a:p>
            <a:pPr lvl="2"/>
            <a:endParaRPr lang="en-GB" sz="1200" dirty="0"/>
          </a:p>
          <a:p>
            <a:pPr lvl="2"/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5935319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EE0D-AE62-4A93-8D36-6B888AC7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</a:t>
            </a:r>
            <a:r>
              <a:rPr lang="en-NL" sz="3600" dirty="0"/>
              <a:t>o the idea of a connection pooler emerged...</a:t>
            </a:r>
            <a:endParaRPr lang="en-GB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B78EF0-5504-45DD-A529-2E6BF1A0069F}"/>
              </a:ext>
            </a:extLst>
          </p:cNvPr>
          <p:cNvSpPr/>
          <p:nvPr/>
        </p:nvSpPr>
        <p:spPr bwMode="auto">
          <a:xfrm>
            <a:off x="9253295" y="2721152"/>
            <a:ext cx="1889530" cy="1488732"/>
          </a:xfrm>
          <a:prstGeom prst="rect">
            <a:avLst/>
          </a:prstGeom>
          <a:solidFill>
            <a:srgbClr val="00857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Postgres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882C36-77B0-4B55-96D4-B5367C4896F9}"/>
              </a:ext>
            </a:extLst>
          </p:cNvPr>
          <p:cNvSpPr>
            <a:spLocks/>
          </p:cNvSpPr>
          <p:nvPr/>
        </p:nvSpPr>
        <p:spPr bwMode="auto">
          <a:xfrm>
            <a:off x="558445" y="3054349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E2AF9D-A268-4568-8004-A4D535A7C9B7}"/>
              </a:ext>
            </a:extLst>
          </p:cNvPr>
          <p:cNvCxnSpPr>
            <a:cxnSpLocks/>
          </p:cNvCxnSpPr>
          <p:nvPr/>
        </p:nvCxnSpPr>
        <p:spPr>
          <a:xfrm>
            <a:off x="2573629" y="3182471"/>
            <a:ext cx="234612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0A798CA-31F6-A28A-15BC-494519E4E739}"/>
              </a:ext>
            </a:extLst>
          </p:cNvPr>
          <p:cNvSpPr/>
          <p:nvPr/>
        </p:nvSpPr>
        <p:spPr bwMode="auto">
          <a:xfrm>
            <a:off x="4919750" y="2689411"/>
            <a:ext cx="2259105" cy="1552213"/>
          </a:xfrm>
          <a:prstGeom prst="rect">
            <a:avLst/>
          </a:prstGeom>
          <a:solidFill>
            <a:srgbClr val="B0B0B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NL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Pooler</a:t>
            </a: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89B81E-8AFE-26F1-E870-E7D3E333F774}"/>
              </a:ext>
            </a:extLst>
          </p:cNvPr>
          <p:cNvCxnSpPr>
            <a:cxnSpLocks/>
          </p:cNvCxnSpPr>
          <p:nvPr/>
        </p:nvCxnSpPr>
        <p:spPr>
          <a:xfrm>
            <a:off x="2573629" y="3684494"/>
            <a:ext cx="234612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99DFED-9A6B-F0DC-305D-78042856A7A6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7178855" y="3465518"/>
            <a:ext cx="207444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670DBFD-1DED-F70A-AF34-0467F007BBA0}"/>
              </a:ext>
            </a:extLst>
          </p:cNvPr>
          <p:cNvSpPr txBox="1"/>
          <p:nvPr/>
        </p:nvSpPr>
        <p:spPr>
          <a:xfrm>
            <a:off x="2573629" y="2520477"/>
            <a:ext cx="186480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940B14-96B8-E32A-5B7E-E3BD69510AAA}"/>
              </a:ext>
            </a:extLst>
          </p:cNvPr>
          <p:cNvSpPr txBox="1"/>
          <p:nvPr/>
        </p:nvSpPr>
        <p:spPr>
          <a:xfrm>
            <a:off x="7300817" y="3602908"/>
            <a:ext cx="186480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 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4EB768-F0A0-5B5E-B4F3-82D7361B9919}"/>
              </a:ext>
            </a:extLst>
          </p:cNvPr>
          <p:cNvSpPr txBox="1"/>
          <p:nvPr/>
        </p:nvSpPr>
        <p:spPr>
          <a:xfrm>
            <a:off x="7300817" y="2826801"/>
            <a:ext cx="186480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6A209F-3A36-DF09-7F73-83763B1D9322}"/>
              </a:ext>
            </a:extLst>
          </p:cNvPr>
          <p:cNvSpPr txBox="1"/>
          <p:nvPr/>
        </p:nvSpPr>
        <p:spPr>
          <a:xfrm>
            <a:off x="2573628" y="3846182"/>
            <a:ext cx="186480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 …</a:t>
            </a:r>
          </a:p>
        </p:txBody>
      </p:sp>
      <p:pic>
        <p:nvPicPr>
          <p:cNvPr id="40" name="Graphic 39" descr="Hourglass Finished with solid fill">
            <a:extLst>
              <a:ext uri="{FF2B5EF4-FFF2-40B4-BE49-F238E27FC236}">
                <a16:creationId xmlns:a16="http://schemas.microsoft.com/office/drawing/2014/main" id="{EF338636-8B52-F84D-5E6C-FED8E725A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7718" y="3602908"/>
            <a:ext cx="914400" cy="914400"/>
          </a:xfrm>
          <a:prstGeom prst="rect">
            <a:avLst/>
          </a:prstGeom>
        </p:spPr>
      </p:pic>
      <p:pic>
        <p:nvPicPr>
          <p:cNvPr id="41" name="Graphic 40" descr="Hourglass Finished with solid fill">
            <a:extLst>
              <a:ext uri="{FF2B5EF4-FFF2-40B4-BE49-F238E27FC236}">
                <a16:creationId xmlns:a16="http://schemas.microsoft.com/office/drawing/2014/main" id="{0FC930D2-B7A1-1026-0AF2-73F097808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9489" y="3008317"/>
            <a:ext cx="914400" cy="914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4833884-C70F-C943-6BD4-F26472E4C705}"/>
              </a:ext>
            </a:extLst>
          </p:cNvPr>
          <p:cNvSpPr txBox="1"/>
          <p:nvPr/>
        </p:nvSpPr>
        <p:spPr>
          <a:xfrm>
            <a:off x="2932981" y="2537542"/>
            <a:ext cx="186480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UPDATE 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1B5582-0ADC-5EB5-3C72-89F9CB832C2A}"/>
              </a:ext>
            </a:extLst>
          </p:cNvPr>
          <p:cNvSpPr txBox="1"/>
          <p:nvPr/>
        </p:nvSpPr>
        <p:spPr>
          <a:xfrm>
            <a:off x="7344652" y="2834409"/>
            <a:ext cx="186480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UPDATE …</a:t>
            </a:r>
          </a:p>
        </p:txBody>
      </p:sp>
      <p:pic>
        <p:nvPicPr>
          <p:cNvPr id="45" name="Graphic 44" descr="Hourglass Finished with solid fill">
            <a:extLst>
              <a:ext uri="{FF2B5EF4-FFF2-40B4-BE49-F238E27FC236}">
                <a16:creationId xmlns:a16="http://schemas.microsoft.com/office/drawing/2014/main" id="{EB6CCEB2-D573-B360-7D8E-EF2DE0291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237" y="4517308"/>
            <a:ext cx="914400" cy="914400"/>
          </a:xfrm>
          <a:prstGeom prst="rect">
            <a:avLst/>
          </a:prstGeom>
        </p:spPr>
      </p:pic>
      <p:pic>
        <p:nvPicPr>
          <p:cNvPr id="46" name="Graphic 45" descr="Hourglass Finished with solid fill">
            <a:extLst>
              <a:ext uri="{FF2B5EF4-FFF2-40B4-BE49-F238E27FC236}">
                <a16:creationId xmlns:a16="http://schemas.microsoft.com/office/drawing/2014/main" id="{96C2C55E-4A17-1D70-C44F-28B3E5FC6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2237" y="4517308"/>
            <a:ext cx="914400" cy="914400"/>
          </a:xfrm>
          <a:prstGeom prst="rect">
            <a:avLst/>
          </a:prstGeom>
        </p:spPr>
      </p:pic>
      <p:pic>
        <p:nvPicPr>
          <p:cNvPr id="47" name="Graphic 46" descr="Hourglass Finished with solid fill">
            <a:extLst>
              <a:ext uri="{FF2B5EF4-FFF2-40B4-BE49-F238E27FC236}">
                <a16:creationId xmlns:a16="http://schemas.microsoft.com/office/drawing/2014/main" id="{26DE8C4C-F0C3-F446-3FEC-E4D7C8DDD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8237" y="45173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908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43" grpId="0"/>
      <p:bldP spid="43" grpId="1"/>
      <p:bldP spid="44" grpId="0"/>
      <p:bldP spid="4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9225E-9CDF-5A3E-4213-C88E77711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</a:t>
            </a:r>
            <a:r>
              <a:rPr lang="en-NL" sz="3600" dirty="0"/>
              <a:t>he qualities of the saviour...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1800F-39F7-F641-F2C8-132F81815E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9572625" cy="1538883"/>
          </a:xfrm>
        </p:spPr>
        <p:txBody>
          <a:bodyPr/>
          <a:lstStyle/>
          <a:p>
            <a:r>
              <a:rPr lang="en-GB" dirty="0"/>
              <a:t>Pretends to be Postgres</a:t>
            </a:r>
          </a:p>
          <a:p>
            <a:r>
              <a:rPr lang="en-GB" dirty="0"/>
              <a:t>Limits number of connections it opens to Postgres</a:t>
            </a:r>
          </a:p>
          <a:p>
            <a:r>
              <a:rPr lang="en-GB" dirty="0"/>
              <a:t>Cache</a:t>
            </a:r>
            <a:r>
              <a:rPr lang="en-NL" dirty="0"/>
              <a:t>s</a:t>
            </a:r>
            <a:r>
              <a:rPr lang="en-GB" dirty="0"/>
              <a:t> </a:t>
            </a:r>
            <a:r>
              <a:rPr lang="en-NL" dirty="0"/>
              <a:t>and reuses </a:t>
            </a:r>
            <a:r>
              <a:rPr lang="en-GB" dirty="0"/>
              <a:t>connections</a:t>
            </a:r>
          </a:p>
        </p:txBody>
      </p:sp>
    </p:spTree>
    <p:extLst>
      <p:ext uri="{BB962C8B-B14F-4D97-AF65-F5344CB8AC3E}">
        <p14:creationId xmlns:p14="http://schemas.microsoft.com/office/powerpoint/2010/main" val="95999918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DE886-89B1-3F53-B74F-D45D1B69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Many contenders have since have since emerged...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43CB7-9F58-BAD4-210B-E72E1CE1E9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2993788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18F8-A8F1-C63D-981D-1C0D9E0A5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The oldest one that still roams the lands... </a:t>
            </a:r>
            <a:r>
              <a:rPr lang="en-NL" sz="3600" dirty="0" err="1"/>
              <a:t>PgPool</a:t>
            </a:r>
            <a:r>
              <a:rPr lang="en-NL" sz="3600" dirty="0"/>
              <a:t>-II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ABC10-D61B-EE85-51CF-2735FAED2B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04069"/>
            <a:ext cx="9572625" cy="28396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NL" sz="2400" dirty="0"/>
              <a:t>It can parse Postgres queries</a:t>
            </a:r>
            <a:r>
              <a:rPr lang="en-NL" dirty="0"/>
              <a:t> for routing</a:t>
            </a:r>
          </a:p>
          <a:p>
            <a:pPr>
              <a:lnSpc>
                <a:spcPct val="150000"/>
              </a:lnSpc>
            </a:pPr>
            <a:r>
              <a:rPr lang="en-NL" sz="2400" dirty="0"/>
              <a:t>Focus on HA</a:t>
            </a:r>
            <a:r>
              <a:rPr lang="en-NL" dirty="0"/>
              <a:t> and load balancing</a:t>
            </a:r>
            <a:endParaRPr lang="en-NL" sz="2400" dirty="0"/>
          </a:p>
          <a:p>
            <a:pPr>
              <a:lnSpc>
                <a:spcPct val="150000"/>
              </a:lnSpc>
            </a:pPr>
            <a:r>
              <a:rPr lang="en-NL" sz="2400" dirty="0"/>
              <a:t>Not efficient with resources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S</a:t>
            </a:r>
            <a:r>
              <a:rPr lang="en-NL" sz="2400" dirty="0" err="1"/>
              <a:t>ession</a:t>
            </a:r>
            <a:r>
              <a:rPr lang="en-NL" sz="2400" dirty="0"/>
              <a:t> pooling only</a:t>
            </a:r>
          </a:p>
        </p:txBody>
      </p:sp>
      <p:pic>
        <p:nvPicPr>
          <p:cNvPr id="5" name="Picture 4" descr="A blue elephant with colorful circles on its nose&#10;&#10;Description automatically generated">
            <a:extLst>
              <a:ext uri="{FF2B5EF4-FFF2-40B4-BE49-F238E27FC236}">
                <a16:creationId xmlns:a16="http://schemas.microsoft.com/office/drawing/2014/main" id="{88000318-485C-50D1-29BD-804CE4B1D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75" y="1565835"/>
            <a:ext cx="3479381" cy="39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6874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DDB7-4F2B-7D7E-4CA1-C92208ED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2292"/>
          </a:xfrm>
        </p:spPr>
        <p:txBody>
          <a:bodyPr/>
          <a:lstStyle/>
          <a:p>
            <a:r>
              <a:rPr lang="en-NL" sz="3600" dirty="0"/>
              <a:t>So an alternative was created... PgBouncer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38951-3CB3-E857-8746-6F3C1B9B5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41610"/>
            <a:ext cx="9572625" cy="3624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NL" dirty="0"/>
              <a:t>Introduced transaction pooling!</a:t>
            </a:r>
            <a:endParaRPr lang="en-NL" sz="2400" dirty="0"/>
          </a:p>
          <a:p>
            <a:pPr>
              <a:lnSpc>
                <a:spcPct val="150000"/>
              </a:lnSpc>
            </a:pPr>
            <a:r>
              <a:rPr lang="en-NL" dirty="0"/>
              <a:t>Focus on performance</a:t>
            </a:r>
            <a:endParaRPr lang="en-NL" sz="2400" dirty="0"/>
          </a:p>
          <a:p>
            <a:pPr>
              <a:lnSpc>
                <a:spcPct val="150000"/>
              </a:lnSpc>
            </a:pPr>
            <a:r>
              <a:rPr lang="en-NL" sz="2400" dirty="0"/>
              <a:t>Makes all decisions at the protocol level</a:t>
            </a:r>
          </a:p>
          <a:p>
            <a:pPr>
              <a:lnSpc>
                <a:spcPct val="150000"/>
              </a:lnSpc>
            </a:pPr>
            <a:r>
              <a:rPr lang="en-NL" sz="2400" dirty="0"/>
              <a:t>Very efficient with resources</a:t>
            </a:r>
          </a:p>
          <a:p>
            <a:pPr>
              <a:lnSpc>
                <a:spcPct val="150000"/>
              </a:lnSpc>
            </a:pPr>
            <a:r>
              <a:rPr lang="en-NL" dirty="0"/>
              <a:t>Lot’s of “niche” features</a:t>
            </a:r>
            <a:endParaRPr lang="en-NL" sz="2400" dirty="0"/>
          </a:p>
        </p:txBody>
      </p:sp>
      <p:pic>
        <p:nvPicPr>
          <p:cNvPr id="5" name="Picture 4" descr="A cartoon of a elephant jumping on a trampoline&#10;&#10;Description automatically generated">
            <a:extLst>
              <a:ext uri="{FF2B5EF4-FFF2-40B4-BE49-F238E27FC236}">
                <a16:creationId xmlns:a16="http://schemas.microsoft.com/office/drawing/2014/main" id="{5EC5FA7B-970F-8E80-6391-574B6157D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478" y="1356528"/>
            <a:ext cx="5637997" cy="563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1944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elephant with a knife on its back&#10;&#10;Description automatically generated">
            <a:extLst>
              <a:ext uri="{FF2B5EF4-FFF2-40B4-BE49-F238E27FC236}">
                <a16:creationId xmlns:a16="http://schemas.microsoft.com/office/drawing/2014/main" id="{84C443E0-23FF-E0B0-4977-3B414A63F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836" y="9961"/>
            <a:ext cx="7617344" cy="7617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C84C0C-8539-9880-A33C-08B06D5C3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And this alternative was versatile...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C84E1-36BF-D2AE-4154-A8F910782B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511056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8AAE1-ECAD-454F-A150-47F568EF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But before we get to the future...</a:t>
            </a:r>
            <a:endParaRPr lang="en-GB" sz="3600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7C2EB12-9483-683F-60A8-5EDBAE195C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4" name="Picture 23" descr="An elephant in a city&#10;&#10;Description automatically generated">
            <a:extLst>
              <a:ext uri="{FF2B5EF4-FFF2-40B4-BE49-F238E27FC236}">
                <a16:creationId xmlns:a16="http://schemas.microsoft.com/office/drawing/2014/main" id="{16387480-87F3-7AED-FC2E-F87ABAFB7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51" y="0"/>
            <a:ext cx="699452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4999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8DF032-25E5-756A-6479-E5EAAC4862EF}"/>
              </a:ext>
            </a:extLst>
          </p:cNvPr>
          <p:cNvSpPr/>
          <p:nvPr/>
        </p:nvSpPr>
        <p:spPr bwMode="auto">
          <a:xfrm>
            <a:off x="6082301" y="1488831"/>
            <a:ext cx="5828360" cy="446175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A544B-DBE3-1479-8C09-8EFE9BD81377}"/>
              </a:ext>
            </a:extLst>
          </p:cNvPr>
          <p:cNvSpPr/>
          <p:nvPr/>
        </p:nvSpPr>
        <p:spPr bwMode="auto">
          <a:xfrm>
            <a:off x="525814" y="3973896"/>
            <a:ext cx="524826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313EF7-DE46-907D-B09F-C8E34C2C771F}"/>
              </a:ext>
            </a:extLst>
          </p:cNvPr>
          <p:cNvSpPr/>
          <p:nvPr/>
        </p:nvSpPr>
        <p:spPr bwMode="auto">
          <a:xfrm>
            <a:off x="525814" y="1520575"/>
            <a:ext cx="524826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AB156-5B8D-0809-9AC0-458CD3BB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I</a:t>
            </a:r>
            <a:r>
              <a:rPr lang="en-NL" sz="3600" dirty="0"/>
              <a:t>t could be run on the same machines as the client...</a:t>
            </a:r>
            <a:endParaRPr lang="en-GB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1B8F2-2EBC-6B47-517B-13159C851E56}"/>
              </a:ext>
            </a:extLst>
          </p:cNvPr>
          <p:cNvSpPr/>
          <p:nvPr/>
        </p:nvSpPr>
        <p:spPr bwMode="auto">
          <a:xfrm>
            <a:off x="9561520" y="2752896"/>
            <a:ext cx="1889530" cy="1488732"/>
          </a:xfrm>
          <a:prstGeom prst="rect">
            <a:avLst/>
          </a:prstGeom>
          <a:solidFill>
            <a:srgbClr val="00857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Postgres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DD375-CA69-B368-B982-F8BF8FB2D495}"/>
              </a:ext>
            </a:extLst>
          </p:cNvPr>
          <p:cNvSpPr>
            <a:spLocks/>
          </p:cNvSpPr>
          <p:nvPr/>
        </p:nvSpPr>
        <p:spPr bwMode="auto">
          <a:xfrm>
            <a:off x="671461" y="2003499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A0AF20-DD8D-E10D-7FD5-53D67179C4BC}"/>
              </a:ext>
            </a:extLst>
          </p:cNvPr>
          <p:cNvSpPr/>
          <p:nvPr/>
        </p:nvSpPr>
        <p:spPr bwMode="auto">
          <a:xfrm>
            <a:off x="3149945" y="4186132"/>
            <a:ext cx="2259105" cy="1552213"/>
          </a:xfrm>
          <a:prstGeom prst="rect">
            <a:avLst/>
          </a:prstGeom>
          <a:solidFill>
            <a:srgbClr val="B0B0B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NL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PgBouncer</a:t>
            </a: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9B702-9758-1929-9BF7-7B161E994684}"/>
              </a:ext>
            </a:extLst>
          </p:cNvPr>
          <p:cNvSpPr>
            <a:spLocks/>
          </p:cNvSpPr>
          <p:nvPr/>
        </p:nvSpPr>
        <p:spPr bwMode="auto">
          <a:xfrm>
            <a:off x="671461" y="4519326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C9BA00-55B2-866F-D37A-6F2ADEB76AF2}"/>
              </a:ext>
            </a:extLst>
          </p:cNvPr>
          <p:cNvSpPr/>
          <p:nvPr/>
        </p:nvSpPr>
        <p:spPr bwMode="auto">
          <a:xfrm>
            <a:off x="3149944" y="1670306"/>
            <a:ext cx="2259105" cy="1552213"/>
          </a:xfrm>
          <a:prstGeom prst="rect">
            <a:avLst/>
          </a:prstGeom>
          <a:solidFill>
            <a:srgbClr val="B0B0B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NL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PgBouncer</a:t>
            </a: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1C2BE1-9A91-1D16-E9D7-99AC98740671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686645" y="2446412"/>
            <a:ext cx="463299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D7A030-8ED7-F29A-F902-46D7C490E8BA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2686645" y="4962239"/>
            <a:ext cx="4633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24E20E-D5EA-EB80-8FEF-F18AD9C1D651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5409049" y="2446413"/>
            <a:ext cx="4152471" cy="1050849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13D056-4CC4-B8A8-A6C1-716556A0365E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 flipV="1">
            <a:off x="5409050" y="3497262"/>
            <a:ext cx="4152470" cy="146497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05085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8DF032-25E5-756A-6479-E5EAAC4862EF}"/>
              </a:ext>
            </a:extLst>
          </p:cNvPr>
          <p:cNvSpPr/>
          <p:nvPr/>
        </p:nvSpPr>
        <p:spPr bwMode="auto">
          <a:xfrm>
            <a:off x="6082301" y="1488831"/>
            <a:ext cx="5828360" cy="446175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A544B-DBE3-1479-8C09-8EFE9BD81377}"/>
              </a:ext>
            </a:extLst>
          </p:cNvPr>
          <p:cNvSpPr/>
          <p:nvPr/>
        </p:nvSpPr>
        <p:spPr bwMode="auto">
          <a:xfrm>
            <a:off x="525814" y="3973896"/>
            <a:ext cx="524826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313EF7-DE46-907D-B09F-C8E34C2C771F}"/>
              </a:ext>
            </a:extLst>
          </p:cNvPr>
          <p:cNvSpPr/>
          <p:nvPr/>
        </p:nvSpPr>
        <p:spPr bwMode="auto">
          <a:xfrm>
            <a:off x="525814" y="1520575"/>
            <a:ext cx="524826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AB156-5B8D-0809-9AC0-458CD3BB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Or right next to Postgres...</a:t>
            </a:r>
            <a:endParaRPr lang="en-GB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1B8F2-2EBC-6B47-517B-13159C851E56}"/>
              </a:ext>
            </a:extLst>
          </p:cNvPr>
          <p:cNvSpPr/>
          <p:nvPr/>
        </p:nvSpPr>
        <p:spPr bwMode="auto">
          <a:xfrm>
            <a:off x="9561520" y="2752896"/>
            <a:ext cx="1889530" cy="1488732"/>
          </a:xfrm>
          <a:prstGeom prst="rect">
            <a:avLst/>
          </a:prstGeom>
          <a:solidFill>
            <a:srgbClr val="00857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Postgres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DD375-CA69-B368-B982-F8BF8FB2D495}"/>
              </a:ext>
            </a:extLst>
          </p:cNvPr>
          <p:cNvSpPr>
            <a:spLocks/>
          </p:cNvSpPr>
          <p:nvPr/>
        </p:nvSpPr>
        <p:spPr bwMode="auto">
          <a:xfrm>
            <a:off x="671461" y="2003499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A0AF20-DD8D-E10D-7FD5-53D67179C4BC}"/>
              </a:ext>
            </a:extLst>
          </p:cNvPr>
          <p:cNvSpPr/>
          <p:nvPr/>
        </p:nvSpPr>
        <p:spPr bwMode="auto">
          <a:xfrm>
            <a:off x="6994190" y="2721155"/>
            <a:ext cx="2259105" cy="1552213"/>
          </a:xfrm>
          <a:prstGeom prst="rect">
            <a:avLst/>
          </a:prstGeom>
          <a:solidFill>
            <a:srgbClr val="B0B0B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NL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PgBouncer</a:t>
            </a: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9B702-9758-1929-9BF7-7B161E994684}"/>
              </a:ext>
            </a:extLst>
          </p:cNvPr>
          <p:cNvSpPr>
            <a:spLocks/>
          </p:cNvSpPr>
          <p:nvPr/>
        </p:nvSpPr>
        <p:spPr bwMode="auto">
          <a:xfrm>
            <a:off x="671461" y="4519326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1C2BE1-9A91-1D16-E9D7-99AC9874067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686645" y="2446412"/>
            <a:ext cx="4307545" cy="105085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D7A030-8ED7-F29A-F902-46D7C490E8BA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2686645" y="3497262"/>
            <a:ext cx="4307545" cy="146497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205B09-D1B0-88A0-C8A1-0F204C7C623F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9253295" y="3497262"/>
            <a:ext cx="30822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29210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8DF032-25E5-756A-6479-E5EAAC4862EF}"/>
              </a:ext>
            </a:extLst>
          </p:cNvPr>
          <p:cNvSpPr/>
          <p:nvPr/>
        </p:nvSpPr>
        <p:spPr bwMode="auto">
          <a:xfrm>
            <a:off x="6082301" y="1488831"/>
            <a:ext cx="5828360" cy="446175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A544B-DBE3-1479-8C09-8EFE9BD81377}"/>
              </a:ext>
            </a:extLst>
          </p:cNvPr>
          <p:cNvSpPr/>
          <p:nvPr/>
        </p:nvSpPr>
        <p:spPr bwMode="auto">
          <a:xfrm>
            <a:off x="525814" y="3973896"/>
            <a:ext cx="524826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313EF7-DE46-907D-B09F-C8E34C2C771F}"/>
              </a:ext>
            </a:extLst>
          </p:cNvPr>
          <p:cNvSpPr/>
          <p:nvPr/>
        </p:nvSpPr>
        <p:spPr bwMode="auto">
          <a:xfrm>
            <a:off x="525814" y="1520575"/>
            <a:ext cx="524826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AB156-5B8D-0809-9AC0-458CD3BB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And even both...</a:t>
            </a:r>
            <a:endParaRPr lang="en-GB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1B8F2-2EBC-6B47-517B-13159C851E56}"/>
              </a:ext>
            </a:extLst>
          </p:cNvPr>
          <p:cNvSpPr/>
          <p:nvPr/>
        </p:nvSpPr>
        <p:spPr bwMode="auto">
          <a:xfrm>
            <a:off x="9561520" y="2752896"/>
            <a:ext cx="1889530" cy="1488732"/>
          </a:xfrm>
          <a:prstGeom prst="rect">
            <a:avLst/>
          </a:prstGeom>
          <a:solidFill>
            <a:srgbClr val="00857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Postgres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DD375-CA69-B368-B982-F8BF8FB2D495}"/>
              </a:ext>
            </a:extLst>
          </p:cNvPr>
          <p:cNvSpPr>
            <a:spLocks/>
          </p:cNvSpPr>
          <p:nvPr/>
        </p:nvSpPr>
        <p:spPr bwMode="auto">
          <a:xfrm>
            <a:off x="671461" y="2003499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A0AF20-DD8D-E10D-7FD5-53D67179C4BC}"/>
              </a:ext>
            </a:extLst>
          </p:cNvPr>
          <p:cNvSpPr/>
          <p:nvPr/>
        </p:nvSpPr>
        <p:spPr bwMode="auto">
          <a:xfrm>
            <a:off x="3149945" y="4186132"/>
            <a:ext cx="2259105" cy="1552213"/>
          </a:xfrm>
          <a:prstGeom prst="rect">
            <a:avLst/>
          </a:prstGeom>
          <a:solidFill>
            <a:srgbClr val="B0B0B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NL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PgBouncer</a:t>
            </a: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9B702-9758-1929-9BF7-7B161E994684}"/>
              </a:ext>
            </a:extLst>
          </p:cNvPr>
          <p:cNvSpPr>
            <a:spLocks/>
          </p:cNvSpPr>
          <p:nvPr/>
        </p:nvSpPr>
        <p:spPr bwMode="auto">
          <a:xfrm>
            <a:off x="671461" y="4519326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C9BA00-55B2-866F-D37A-6F2ADEB76AF2}"/>
              </a:ext>
            </a:extLst>
          </p:cNvPr>
          <p:cNvSpPr/>
          <p:nvPr/>
        </p:nvSpPr>
        <p:spPr bwMode="auto">
          <a:xfrm>
            <a:off x="3149944" y="1670306"/>
            <a:ext cx="2259105" cy="1552213"/>
          </a:xfrm>
          <a:prstGeom prst="rect">
            <a:avLst/>
          </a:prstGeom>
          <a:solidFill>
            <a:srgbClr val="B0B0B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NL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PgBouncer</a:t>
            </a: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1C2BE1-9A91-1D16-E9D7-99AC98740671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686645" y="2446412"/>
            <a:ext cx="463299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D7A030-8ED7-F29A-F902-46D7C490E8BA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2686645" y="4962239"/>
            <a:ext cx="4633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24E20E-D5EA-EB80-8FEF-F18AD9C1D651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>
            <a:off x="5409049" y="2446413"/>
            <a:ext cx="1585141" cy="1050849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13D056-4CC4-B8A8-A6C1-716556A0365E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 flipV="1">
            <a:off x="5409050" y="3497262"/>
            <a:ext cx="1585140" cy="146497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6CA821B-0356-3F54-4DC3-58BB70C0D27F}"/>
              </a:ext>
            </a:extLst>
          </p:cNvPr>
          <p:cNvSpPr/>
          <p:nvPr/>
        </p:nvSpPr>
        <p:spPr bwMode="auto">
          <a:xfrm>
            <a:off x="6994190" y="2721155"/>
            <a:ext cx="2259105" cy="1552213"/>
          </a:xfrm>
          <a:prstGeom prst="rect">
            <a:avLst/>
          </a:prstGeom>
          <a:solidFill>
            <a:srgbClr val="B0B0B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NL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PgBouncer</a:t>
            </a: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D606DC-4D02-B972-C838-708F3D9D3546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9253295" y="3497262"/>
            <a:ext cx="30822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6E1A0A-997B-57E7-7511-BD7D7B7F07FE}"/>
              </a:ext>
            </a:extLst>
          </p:cNvPr>
          <p:cNvCxnSpPr>
            <a:cxnSpLocks/>
          </p:cNvCxnSpPr>
          <p:nvPr/>
        </p:nvCxnSpPr>
        <p:spPr>
          <a:xfrm>
            <a:off x="2686644" y="2658648"/>
            <a:ext cx="463299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705743-EA3A-62C6-AF19-45C1FE206329}"/>
              </a:ext>
            </a:extLst>
          </p:cNvPr>
          <p:cNvCxnSpPr>
            <a:cxnSpLocks/>
          </p:cNvCxnSpPr>
          <p:nvPr/>
        </p:nvCxnSpPr>
        <p:spPr>
          <a:xfrm>
            <a:off x="2697682" y="2234174"/>
            <a:ext cx="463299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D0241F-8D67-FB3D-8257-3C75BC9F14E8}"/>
              </a:ext>
            </a:extLst>
          </p:cNvPr>
          <p:cNvCxnSpPr>
            <a:cxnSpLocks/>
          </p:cNvCxnSpPr>
          <p:nvPr/>
        </p:nvCxnSpPr>
        <p:spPr>
          <a:xfrm>
            <a:off x="2686643" y="4751760"/>
            <a:ext cx="463299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5C145A-D62C-7DC1-46DA-9F77A6CBA251}"/>
              </a:ext>
            </a:extLst>
          </p:cNvPr>
          <p:cNvCxnSpPr>
            <a:cxnSpLocks/>
          </p:cNvCxnSpPr>
          <p:nvPr/>
        </p:nvCxnSpPr>
        <p:spPr>
          <a:xfrm>
            <a:off x="2686642" y="5183694"/>
            <a:ext cx="463299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52598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1B2A23-30A1-E4D3-46A6-0C2458C4C0BD}"/>
              </a:ext>
            </a:extLst>
          </p:cNvPr>
          <p:cNvSpPr/>
          <p:nvPr/>
        </p:nvSpPr>
        <p:spPr bwMode="auto">
          <a:xfrm>
            <a:off x="4118588" y="2127378"/>
            <a:ext cx="3131297" cy="253792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DF032-25E5-756A-6479-E5EAAC4862EF}"/>
              </a:ext>
            </a:extLst>
          </p:cNvPr>
          <p:cNvSpPr/>
          <p:nvPr/>
        </p:nvSpPr>
        <p:spPr bwMode="auto">
          <a:xfrm>
            <a:off x="7623109" y="1488831"/>
            <a:ext cx="4287551" cy="446175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A544B-DBE3-1479-8C09-8EFE9BD81377}"/>
              </a:ext>
            </a:extLst>
          </p:cNvPr>
          <p:cNvSpPr/>
          <p:nvPr/>
        </p:nvSpPr>
        <p:spPr bwMode="auto">
          <a:xfrm>
            <a:off x="525814" y="3973896"/>
            <a:ext cx="2805215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313EF7-DE46-907D-B09F-C8E34C2C771F}"/>
              </a:ext>
            </a:extLst>
          </p:cNvPr>
          <p:cNvSpPr/>
          <p:nvPr/>
        </p:nvSpPr>
        <p:spPr bwMode="auto">
          <a:xfrm>
            <a:off x="525814" y="1520575"/>
            <a:ext cx="2805215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AB156-5B8D-0809-9AC0-458CD3BB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Or on a separate machine...</a:t>
            </a:r>
            <a:endParaRPr lang="en-GB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1B8F2-2EBC-6B47-517B-13159C851E56}"/>
              </a:ext>
            </a:extLst>
          </p:cNvPr>
          <p:cNvSpPr/>
          <p:nvPr/>
        </p:nvSpPr>
        <p:spPr bwMode="auto">
          <a:xfrm>
            <a:off x="9561520" y="2752896"/>
            <a:ext cx="1889530" cy="1488732"/>
          </a:xfrm>
          <a:prstGeom prst="rect">
            <a:avLst/>
          </a:prstGeom>
          <a:solidFill>
            <a:srgbClr val="00857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Postgres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DD375-CA69-B368-B982-F8BF8FB2D495}"/>
              </a:ext>
            </a:extLst>
          </p:cNvPr>
          <p:cNvSpPr>
            <a:spLocks/>
          </p:cNvSpPr>
          <p:nvPr/>
        </p:nvSpPr>
        <p:spPr bwMode="auto">
          <a:xfrm>
            <a:off x="671461" y="2003499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A0AF20-DD8D-E10D-7FD5-53D67179C4BC}"/>
              </a:ext>
            </a:extLst>
          </p:cNvPr>
          <p:cNvSpPr/>
          <p:nvPr/>
        </p:nvSpPr>
        <p:spPr bwMode="auto">
          <a:xfrm>
            <a:off x="4509849" y="2650259"/>
            <a:ext cx="2259105" cy="1552213"/>
          </a:xfrm>
          <a:prstGeom prst="rect">
            <a:avLst/>
          </a:prstGeom>
          <a:solidFill>
            <a:srgbClr val="B0B0B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NL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PgBouncer</a:t>
            </a: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9B702-9758-1929-9BF7-7B161E994684}"/>
              </a:ext>
            </a:extLst>
          </p:cNvPr>
          <p:cNvSpPr>
            <a:spLocks/>
          </p:cNvSpPr>
          <p:nvPr/>
        </p:nvSpPr>
        <p:spPr bwMode="auto">
          <a:xfrm>
            <a:off x="671461" y="4519326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1C2BE1-9A91-1D16-E9D7-99AC9874067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686645" y="2446412"/>
            <a:ext cx="1823204" cy="97995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D7A030-8ED7-F29A-F902-46D7C490E8BA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2686645" y="3426366"/>
            <a:ext cx="1823204" cy="153587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205B09-D1B0-88A0-C8A1-0F204C7C623F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6768954" y="3426366"/>
            <a:ext cx="2792566" cy="7089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95707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1B2A23-30A1-E4D3-46A6-0C2458C4C0BD}"/>
              </a:ext>
            </a:extLst>
          </p:cNvPr>
          <p:cNvSpPr/>
          <p:nvPr/>
        </p:nvSpPr>
        <p:spPr bwMode="auto">
          <a:xfrm>
            <a:off x="4582609" y="1324410"/>
            <a:ext cx="3271256" cy="253792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DF032-25E5-756A-6479-E5EAAC4862EF}"/>
              </a:ext>
            </a:extLst>
          </p:cNvPr>
          <p:cNvSpPr/>
          <p:nvPr/>
        </p:nvSpPr>
        <p:spPr bwMode="auto">
          <a:xfrm>
            <a:off x="9105445" y="1488831"/>
            <a:ext cx="2805215" cy="446175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A544B-DBE3-1479-8C09-8EFE9BD81377}"/>
              </a:ext>
            </a:extLst>
          </p:cNvPr>
          <p:cNvSpPr/>
          <p:nvPr/>
        </p:nvSpPr>
        <p:spPr bwMode="auto">
          <a:xfrm>
            <a:off x="525814" y="3973896"/>
            <a:ext cx="2805215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313EF7-DE46-907D-B09F-C8E34C2C771F}"/>
              </a:ext>
            </a:extLst>
          </p:cNvPr>
          <p:cNvSpPr/>
          <p:nvPr/>
        </p:nvSpPr>
        <p:spPr bwMode="auto">
          <a:xfrm>
            <a:off x="525814" y="1520575"/>
            <a:ext cx="2805215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AB156-5B8D-0809-9AC0-458CD3BB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And then we could duplicate those machines...</a:t>
            </a:r>
            <a:endParaRPr lang="en-GB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1B8F2-2EBC-6B47-517B-13159C851E56}"/>
              </a:ext>
            </a:extLst>
          </p:cNvPr>
          <p:cNvSpPr/>
          <p:nvPr/>
        </p:nvSpPr>
        <p:spPr bwMode="auto">
          <a:xfrm>
            <a:off x="9561520" y="2752896"/>
            <a:ext cx="1889530" cy="1488732"/>
          </a:xfrm>
          <a:prstGeom prst="rect">
            <a:avLst/>
          </a:prstGeom>
          <a:solidFill>
            <a:srgbClr val="00857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Postgres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DD375-CA69-B368-B982-F8BF8FB2D495}"/>
              </a:ext>
            </a:extLst>
          </p:cNvPr>
          <p:cNvSpPr>
            <a:spLocks/>
          </p:cNvSpPr>
          <p:nvPr/>
        </p:nvSpPr>
        <p:spPr bwMode="auto">
          <a:xfrm>
            <a:off x="671461" y="2003499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A0AF20-DD8D-E10D-7FD5-53D67179C4BC}"/>
              </a:ext>
            </a:extLst>
          </p:cNvPr>
          <p:cNvSpPr/>
          <p:nvPr/>
        </p:nvSpPr>
        <p:spPr bwMode="auto">
          <a:xfrm>
            <a:off x="5088684" y="1810648"/>
            <a:ext cx="2259105" cy="1552213"/>
          </a:xfrm>
          <a:prstGeom prst="rect">
            <a:avLst/>
          </a:prstGeom>
          <a:solidFill>
            <a:srgbClr val="B0B0B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NL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PgBouncer</a:t>
            </a: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9B702-9758-1929-9BF7-7B161E994684}"/>
              </a:ext>
            </a:extLst>
          </p:cNvPr>
          <p:cNvSpPr>
            <a:spLocks/>
          </p:cNvSpPr>
          <p:nvPr/>
        </p:nvSpPr>
        <p:spPr bwMode="auto">
          <a:xfrm>
            <a:off x="671461" y="4519326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1C2BE1-9A91-1D16-E9D7-99AC9874067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686645" y="2446412"/>
            <a:ext cx="2402039" cy="14034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D7A030-8ED7-F29A-F902-46D7C490E8BA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2686645" y="2586755"/>
            <a:ext cx="2402039" cy="237548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205B09-D1B0-88A0-C8A1-0F204C7C623F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7347789" y="2586755"/>
            <a:ext cx="2213731" cy="91050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4E2FD16-8FAB-B8B3-32F7-2A812C751AD0}"/>
              </a:ext>
            </a:extLst>
          </p:cNvPr>
          <p:cNvSpPr/>
          <p:nvPr/>
        </p:nvSpPr>
        <p:spPr bwMode="auto">
          <a:xfrm>
            <a:off x="4582609" y="3967126"/>
            <a:ext cx="3271256" cy="253792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F92BE8-09C2-0144-6F39-7D38920C9AEB}"/>
              </a:ext>
            </a:extLst>
          </p:cNvPr>
          <p:cNvSpPr/>
          <p:nvPr/>
        </p:nvSpPr>
        <p:spPr bwMode="auto">
          <a:xfrm>
            <a:off x="5088684" y="4453364"/>
            <a:ext cx="2259105" cy="1552213"/>
          </a:xfrm>
          <a:prstGeom prst="rect">
            <a:avLst/>
          </a:prstGeom>
          <a:solidFill>
            <a:srgbClr val="B0B0B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NL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PgBouncer</a:t>
            </a: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35DF28-85E1-99E2-5D4B-091631A836F8}"/>
              </a:ext>
            </a:extLst>
          </p:cNvPr>
          <p:cNvCxnSpPr>
            <a:cxnSpLocks/>
            <a:stCxn id="21" idx="3"/>
            <a:endCxn id="4" idx="1"/>
          </p:cNvCxnSpPr>
          <p:nvPr/>
        </p:nvCxnSpPr>
        <p:spPr>
          <a:xfrm flipV="1">
            <a:off x="7347789" y="3497262"/>
            <a:ext cx="2213731" cy="1732209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66EA54-DCB2-53E5-DF81-6147CF048DA0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2686645" y="2446412"/>
            <a:ext cx="2402039" cy="2783059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B33D11-8814-FD63-BBCC-2BF59EDA2BE0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>
            <a:off x="2686645" y="4962239"/>
            <a:ext cx="2402039" cy="26723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90544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292CB-1BE8-E21F-148E-974C6890A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But it was not without its problems either...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46FA6-AD46-8790-973A-61D76C34FE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9572625" cy="20548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NL" dirty="0"/>
              <a:t>Not consistently maintained over the years</a:t>
            </a:r>
            <a:endParaRPr lang="en-NL" sz="2400" dirty="0"/>
          </a:p>
          <a:p>
            <a:pPr>
              <a:lnSpc>
                <a:spcPct val="150000"/>
              </a:lnSpc>
            </a:pPr>
            <a:r>
              <a:rPr lang="en-NL" sz="2400" dirty="0"/>
              <a:t>Single-threaded design</a:t>
            </a:r>
          </a:p>
          <a:p>
            <a:pPr>
              <a:lnSpc>
                <a:spcPct val="150000"/>
              </a:lnSpc>
            </a:pPr>
            <a:r>
              <a:rPr lang="en-NL" dirty="0"/>
              <a:t>Transaction pooling breaks prepared statements</a:t>
            </a:r>
          </a:p>
        </p:txBody>
      </p:sp>
    </p:spTree>
    <p:extLst>
      <p:ext uri="{BB962C8B-B14F-4D97-AF65-F5344CB8AC3E}">
        <p14:creationId xmlns:p14="http://schemas.microsoft.com/office/powerpoint/2010/main" val="191362388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3191F-FFEC-B855-3C1B-9586397C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Wait... what are prepared statements???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244A0-F487-4ABD-B1F3-FCD8AD4D0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9572625" cy="359073"/>
          </a:xfrm>
        </p:spPr>
        <p:txBody>
          <a:bodyPr/>
          <a:lstStyle/>
          <a:p>
            <a:r>
              <a:rPr lang="en-NL" dirty="0"/>
              <a:t>Improves performance when you send the same query often</a:t>
            </a:r>
          </a:p>
        </p:txBody>
      </p:sp>
    </p:spTree>
    <p:extLst>
      <p:ext uri="{BB962C8B-B14F-4D97-AF65-F5344CB8AC3E}">
        <p14:creationId xmlns:p14="http://schemas.microsoft.com/office/powerpoint/2010/main" val="133643911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54BC-0BE4-9F48-6640-956C1846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Without prepared statements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D3ACF-68D0-E7BA-C190-ED7A75CD6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9572625" cy="2718693"/>
          </a:xfrm>
        </p:spPr>
        <p:txBody>
          <a:bodyPr/>
          <a:lstStyle/>
          <a:p>
            <a:r>
              <a:rPr lang="en-NL" dirty="0" err="1"/>
              <a:t>RunQuery</a:t>
            </a:r>
            <a:r>
              <a:rPr lang="en-NL" dirty="0"/>
              <a:t>: SELECT ... WHERE id=1</a:t>
            </a:r>
          </a:p>
          <a:p>
            <a:r>
              <a:rPr lang="en-NL" dirty="0" err="1"/>
              <a:t>RunQuery</a:t>
            </a:r>
            <a:r>
              <a:rPr lang="en-NL" dirty="0"/>
              <a:t>: SELECT ... WHERE id=2</a:t>
            </a:r>
          </a:p>
          <a:p>
            <a:r>
              <a:rPr lang="en-NL" dirty="0" err="1"/>
              <a:t>RunQuery</a:t>
            </a:r>
            <a:r>
              <a:rPr lang="en-NL" dirty="0"/>
              <a:t>: SELECT ... WHERE id=3</a:t>
            </a:r>
          </a:p>
          <a:p>
            <a:r>
              <a:rPr lang="en-NL" dirty="0" err="1"/>
              <a:t>RunQuery</a:t>
            </a:r>
            <a:r>
              <a:rPr lang="en-NL" dirty="0"/>
              <a:t>: SELECT ... WHERE id=99</a:t>
            </a:r>
          </a:p>
          <a:p>
            <a:r>
              <a:rPr lang="en-NL" dirty="0"/>
              <a:t>Parsing &amp; planning is done every time</a:t>
            </a:r>
          </a:p>
        </p:txBody>
      </p:sp>
    </p:spTree>
    <p:extLst>
      <p:ext uri="{BB962C8B-B14F-4D97-AF65-F5344CB8AC3E}">
        <p14:creationId xmlns:p14="http://schemas.microsoft.com/office/powerpoint/2010/main" val="227814474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D3F6F-8567-D4EA-30B5-601787CF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With prepared statements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FADE4-7BB8-F8DC-8316-BA8EF8B399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9572625" cy="3898503"/>
          </a:xfrm>
        </p:spPr>
        <p:txBody>
          <a:bodyPr/>
          <a:lstStyle/>
          <a:p>
            <a:r>
              <a:rPr lang="en-NL" dirty="0"/>
              <a:t>Prepare: </a:t>
            </a:r>
            <a:r>
              <a:rPr lang="en-NL" dirty="0" err="1"/>
              <a:t>MyAwesomeQuery</a:t>
            </a:r>
            <a:r>
              <a:rPr lang="en-NL" dirty="0"/>
              <a:t> = SELECT ... WHERE id = $1</a:t>
            </a:r>
          </a:p>
          <a:p>
            <a:r>
              <a:rPr lang="en-NL" dirty="0"/>
              <a:t>Execute: </a:t>
            </a:r>
            <a:r>
              <a:rPr lang="en-NL" dirty="0" err="1"/>
              <a:t>MyAwesomeQuery</a:t>
            </a:r>
            <a:r>
              <a:rPr lang="en-NL" dirty="0"/>
              <a:t>(1)</a:t>
            </a:r>
          </a:p>
          <a:p>
            <a:r>
              <a:rPr lang="en-NL" dirty="0"/>
              <a:t>Execute: </a:t>
            </a:r>
            <a:r>
              <a:rPr lang="en-NL" dirty="0" err="1"/>
              <a:t>MyAwesomeQuery</a:t>
            </a:r>
            <a:r>
              <a:rPr lang="en-NL" dirty="0"/>
              <a:t>(2)</a:t>
            </a:r>
          </a:p>
          <a:p>
            <a:r>
              <a:rPr lang="en-NL" dirty="0"/>
              <a:t>Execute: </a:t>
            </a:r>
            <a:r>
              <a:rPr lang="en-NL" dirty="0" err="1"/>
              <a:t>MyAwesomeQuery</a:t>
            </a:r>
            <a:r>
              <a:rPr lang="en-NL" dirty="0"/>
              <a:t>(3)</a:t>
            </a:r>
          </a:p>
          <a:p>
            <a:r>
              <a:rPr lang="en-NL" dirty="0"/>
              <a:t>Execute: </a:t>
            </a:r>
            <a:r>
              <a:rPr lang="en-NL" dirty="0" err="1"/>
              <a:t>MyAwesomeQuery</a:t>
            </a:r>
            <a:r>
              <a:rPr lang="en-NL" dirty="0"/>
              <a:t>(99)</a:t>
            </a:r>
          </a:p>
          <a:p>
            <a:r>
              <a:rPr lang="en-NL" dirty="0"/>
              <a:t>Parsed and planned only once in Prepare	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5899030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9BE0-586F-EA1F-98EC-06D168D8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is this difficult with transaction pooling?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1C06B2-9AF3-A3F0-5A23-77C2B3196DAF}"/>
              </a:ext>
            </a:extLst>
          </p:cNvPr>
          <p:cNvSpPr/>
          <p:nvPr/>
        </p:nvSpPr>
        <p:spPr bwMode="auto">
          <a:xfrm>
            <a:off x="9253295" y="2721152"/>
            <a:ext cx="1889530" cy="1488732"/>
          </a:xfrm>
          <a:prstGeom prst="rect">
            <a:avLst/>
          </a:prstGeom>
          <a:solidFill>
            <a:srgbClr val="00857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Postgres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75D30B-DD5B-6FF2-EBFC-41B41EE7F748}"/>
              </a:ext>
            </a:extLst>
          </p:cNvPr>
          <p:cNvSpPr>
            <a:spLocks/>
          </p:cNvSpPr>
          <p:nvPr/>
        </p:nvSpPr>
        <p:spPr bwMode="auto">
          <a:xfrm>
            <a:off x="559867" y="2391496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6AF9ED-8969-F124-3EC7-E6F9402B1118}"/>
              </a:ext>
            </a:extLst>
          </p:cNvPr>
          <p:cNvCxnSpPr>
            <a:cxnSpLocks/>
          </p:cNvCxnSpPr>
          <p:nvPr/>
        </p:nvCxnSpPr>
        <p:spPr>
          <a:xfrm>
            <a:off x="2573629" y="3182471"/>
            <a:ext cx="234612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51DF197-01B2-E995-E531-03E5E502B1F3}"/>
              </a:ext>
            </a:extLst>
          </p:cNvPr>
          <p:cNvSpPr/>
          <p:nvPr/>
        </p:nvSpPr>
        <p:spPr bwMode="auto">
          <a:xfrm>
            <a:off x="4919750" y="2689411"/>
            <a:ext cx="2259105" cy="1552213"/>
          </a:xfrm>
          <a:prstGeom prst="rect">
            <a:avLst/>
          </a:prstGeom>
          <a:solidFill>
            <a:srgbClr val="B0B0B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NL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PgBouncer</a:t>
            </a: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CD61BB-14FF-99F9-847D-F4E3D8B330BA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480322" y="3684494"/>
            <a:ext cx="2439428" cy="60460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156C0A-90F7-37C4-CF1E-194B3C3BA314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7178855" y="3465518"/>
            <a:ext cx="207444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34AE264-B23A-DB61-57F1-B541418B7C13}"/>
              </a:ext>
            </a:extLst>
          </p:cNvPr>
          <p:cNvSpPr txBox="1"/>
          <p:nvPr/>
        </p:nvSpPr>
        <p:spPr>
          <a:xfrm>
            <a:off x="2617848" y="2375479"/>
            <a:ext cx="225910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P1 = SELECT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C57D7B-250D-268E-AA40-525F944ADA2A}"/>
              </a:ext>
            </a:extLst>
          </p:cNvPr>
          <p:cNvSpPr>
            <a:spLocks/>
          </p:cNvSpPr>
          <p:nvPr/>
        </p:nvSpPr>
        <p:spPr bwMode="auto">
          <a:xfrm>
            <a:off x="465138" y="3846182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274BA6-E1EA-27D0-2911-F78658B78724}"/>
              </a:ext>
            </a:extLst>
          </p:cNvPr>
          <p:cNvSpPr txBox="1"/>
          <p:nvPr/>
        </p:nvSpPr>
        <p:spPr>
          <a:xfrm>
            <a:off x="2617848" y="4302858"/>
            <a:ext cx="225910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P1 = UPDATE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697F36-5095-06A1-4494-C5A02A03AA74}"/>
              </a:ext>
            </a:extLst>
          </p:cNvPr>
          <p:cNvSpPr txBox="1"/>
          <p:nvPr/>
        </p:nvSpPr>
        <p:spPr>
          <a:xfrm>
            <a:off x="9068507" y="2093288"/>
            <a:ext cx="292981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C1: P1 = SELECT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736EA9-F3BB-D892-DC81-7AA351823625}"/>
              </a:ext>
            </a:extLst>
          </p:cNvPr>
          <p:cNvSpPr txBox="1"/>
          <p:nvPr/>
        </p:nvSpPr>
        <p:spPr>
          <a:xfrm>
            <a:off x="7266048" y="4614087"/>
            <a:ext cx="378295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solidFill>
                  <a:srgbClr val="FF0000"/>
                </a:solidFill>
              </a:rPr>
              <a:t>ERROR: P1 already exists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B4FC6-1A0A-F1AA-C8E0-4E7A59933FDB}"/>
              </a:ext>
            </a:extLst>
          </p:cNvPr>
          <p:cNvSpPr txBox="1"/>
          <p:nvPr/>
        </p:nvSpPr>
        <p:spPr>
          <a:xfrm>
            <a:off x="7264449" y="2785207"/>
            <a:ext cx="225910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P1 = SELECT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9" name="Graphic 28" descr="Hourglass Finished with solid fill">
            <a:extLst>
              <a:ext uri="{FF2B5EF4-FFF2-40B4-BE49-F238E27FC236}">
                <a16:creationId xmlns:a16="http://schemas.microsoft.com/office/drawing/2014/main" id="{819C0E5E-61E4-6687-97BB-50D49BE89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237" y="4517308"/>
            <a:ext cx="914400" cy="914400"/>
          </a:xfrm>
          <a:prstGeom prst="rect">
            <a:avLst/>
          </a:prstGeom>
        </p:spPr>
      </p:pic>
      <p:pic>
        <p:nvPicPr>
          <p:cNvPr id="30" name="Graphic 29" descr="Hourglass Finished with solid fill">
            <a:extLst>
              <a:ext uri="{FF2B5EF4-FFF2-40B4-BE49-F238E27FC236}">
                <a16:creationId xmlns:a16="http://schemas.microsoft.com/office/drawing/2014/main" id="{F710E728-0927-74D8-5FB2-17727E26F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2237" y="4517308"/>
            <a:ext cx="914400" cy="914400"/>
          </a:xfrm>
          <a:prstGeom prst="rect">
            <a:avLst/>
          </a:prstGeom>
        </p:spPr>
      </p:pic>
      <p:pic>
        <p:nvPicPr>
          <p:cNvPr id="31" name="Graphic 30" descr="Hourglass Finished with solid fill">
            <a:extLst>
              <a:ext uri="{FF2B5EF4-FFF2-40B4-BE49-F238E27FC236}">
                <a16:creationId xmlns:a16="http://schemas.microsoft.com/office/drawing/2014/main" id="{98514636-747E-D3B8-66AB-D2F8D00ED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8237" y="4517308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A924B5-8E07-BDC4-A0E9-39D09B01FFF9}"/>
              </a:ext>
            </a:extLst>
          </p:cNvPr>
          <p:cNvSpPr txBox="1"/>
          <p:nvPr/>
        </p:nvSpPr>
        <p:spPr>
          <a:xfrm>
            <a:off x="7178855" y="3608236"/>
            <a:ext cx="225910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P1 = UPDATE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596673-5645-0015-9C0F-6D29710357E3}"/>
              </a:ext>
            </a:extLst>
          </p:cNvPr>
          <p:cNvSpPr txBox="1"/>
          <p:nvPr/>
        </p:nvSpPr>
        <p:spPr>
          <a:xfrm>
            <a:off x="2607132" y="1640390"/>
            <a:ext cx="225910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EXEC: P1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A09082-3EA2-FF26-81B5-9BEB82321EB5}"/>
              </a:ext>
            </a:extLst>
          </p:cNvPr>
          <p:cNvSpPr txBox="1"/>
          <p:nvPr/>
        </p:nvSpPr>
        <p:spPr>
          <a:xfrm>
            <a:off x="7178854" y="2164647"/>
            <a:ext cx="225910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EXEC: P1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719169-B379-14D9-4F47-21978683AFC4}"/>
              </a:ext>
            </a:extLst>
          </p:cNvPr>
          <p:cNvSpPr txBox="1"/>
          <p:nvPr/>
        </p:nvSpPr>
        <p:spPr>
          <a:xfrm>
            <a:off x="7213418" y="1469076"/>
            <a:ext cx="378295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solidFill>
                  <a:srgbClr val="FF0000"/>
                </a:solidFill>
              </a:rPr>
              <a:t>ERROR: P1 does not exist</a:t>
            </a:r>
            <a:endParaRPr lang="en-GB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3688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1" grpId="0" animBg="1"/>
      <p:bldP spid="23" grpId="0"/>
      <p:bldP spid="23" grpId="1"/>
      <p:bldP spid="24" grpId="0"/>
      <p:bldP spid="24" grpId="1"/>
      <p:bldP spid="26" grpId="0"/>
      <p:bldP spid="26" grpId="1"/>
      <p:bldP spid="28" grpId="0"/>
      <p:bldP spid="28" grpId="1"/>
      <p:bldP spid="32" grpId="0"/>
      <p:bldP spid="32" grpId="1"/>
      <p:bldP spid="34" grpId="0"/>
      <p:bldP spid="34" grpId="1"/>
      <p:bldP spid="35" grpId="0"/>
      <p:bldP spid="35" grpId="1"/>
      <p:bldP spid="36" grpId="0"/>
      <p:bldP spid="3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8942-9CC4-A277-63BF-8C08336B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We need to start with the past...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FE248-B71D-392C-4175-31D695A3C1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 descr="A clock with a swirl of light coming out of it&#10;&#10;Description automatically generated">
            <a:extLst>
              <a:ext uri="{FF2B5EF4-FFF2-40B4-BE49-F238E27FC236}">
                <a16:creationId xmlns:a16="http://schemas.microsoft.com/office/drawing/2014/main" id="{EA0A8B98-C13E-2416-33A2-9FA6778E8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48" y="-1"/>
            <a:ext cx="699452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8462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FEC3F244-C6EF-A784-1316-833033123900}"/>
              </a:ext>
            </a:extLst>
          </p:cNvPr>
          <p:cNvSpPr txBox="1"/>
          <p:nvPr/>
        </p:nvSpPr>
        <p:spPr>
          <a:xfrm>
            <a:off x="4766822" y="1257383"/>
            <a:ext cx="39580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C1: P1 = SELECT = SP1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55F5A-7EEB-C37B-7D71-5C45879E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 how can we make prepared statements work?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03B4DCB-8293-7144-1439-2AFB32D99C18}"/>
              </a:ext>
            </a:extLst>
          </p:cNvPr>
          <p:cNvSpPr/>
          <p:nvPr/>
        </p:nvSpPr>
        <p:spPr bwMode="auto">
          <a:xfrm>
            <a:off x="9253295" y="2721152"/>
            <a:ext cx="1889530" cy="1488732"/>
          </a:xfrm>
          <a:prstGeom prst="rect">
            <a:avLst/>
          </a:prstGeom>
          <a:solidFill>
            <a:srgbClr val="00857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Postgres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C258410-74E9-D35B-92CA-53F406FA4ED7}"/>
              </a:ext>
            </a:extLst>
          </p:cNvPr>
          <p:cNvSpPr>
            <a:spLocks/>
          </p:cNvSpPr>
          <p:nvPr/>
        </p:nvSpPr>
        <p:spPr bwMode="auto">
          <a:xfrm>
            <a:off x="559867" y="2391496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72FBDD0-A56E-A646-BF38-C34BF1409147}"/>
              </a:ext>
            </a:extLst>
          </p:cNvPr>
          <p:cNvCxnSpPr>
            <a:cxnSpLocks/>
          </p:cNvCxnSpPr>
          <p:nvPr/>
        </p:nvCxnSpPr>
        <p:spPr>
          <a:xfrm>
            <a:off x="2573629" y="3182471"/>
            <a:ext cx="234612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17E43F0-51A8-017A-0C68-3460D2EB92F6}"/>
              </a:ext>
            </a:extLst>
          </p:cNvPr>
          <p:cNvSpPr/>
          <p:nvPr/>
        </p:nvSpPr>
        <p:spPr bwMode="auto">
          <a:xfrm>
            <a:off x="4919750" y="2689411"/>
            <a:ext cx="2259105" cy="1552213"/>
          </a:xfrm>
          <a:prstGeom prst="rect">
            <a:avLst/>
          </a:prstGeom>
          <a:solidFill>
            <a:srgbClr val="B0B0B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NL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PgBouncer</a:t>
            </a: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7231AD1-202D-3F51-DA87-4B1460B6C382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2480322" y="3684494"/>
            <a:ext cx="2439428" cy="60460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19DA476-F937-475A-242C-7BF5F2605897}"/>
              </a:ext>
            </a:extLst>
          </p:cNvPr>
          <p:cNvCxnSpPr>
            <a:cxnSpLocks/>
            <a:stCxn id="61" idx="3"/>
            <a:endCxn id="58" idx="1"/>
          </p:cNvCxnSpPr>
          <p:nvPr/>
        </p:nvCxnSpPr>
        <p:spPr>
          <a:xfrm>
            <a:off x="7178855" y="3465518"/>
            <a:ext cx="207444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1CEE487-FBED-7B6B-3A10-903382747949}"/>
              </a:ext>
            </a:extLst>
          </p:cNvPr>
          <p:cNvSpPr txBox="1"/>
          <p:nvPr/>
        </p:nvSpPr>
        <p:spPr>
          <a:xfrm>
            <a:off x="2617848" y="2375479"/>
            <a:ext cx="225910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P1 = SELECT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329A761-DC79-65A8-F793-2748EFEEA9F2}"/>
              </a:ext>
            </a:extLst>
          </p:cNvPr>
          <p:cNvSpPr>
            <a:spLocks/>
          </p:cNvSpPr>
          <p:nvPr/>
        </p:nvSpPr>
        <p:spPr bwMode="auto">
          <a:xfrm>
            <a:off x="465138" y="3846182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CD12386-6C3F-0B90-DAFE-785F06EC55D3}"/>
              </a:ext>
            </a:extLst>
          </p:cNvPr>
          <p:cNvSpPr txBox="1"/>
          <p:nvPr/>
        </p:nvSpPr>
        <p:spPr>
          <a:xfrm>
            <a:off x="2617848" y="4302858"/>
            <a:ext cx="225910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P1 = UPDATE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23D208-2071-6577-7E08-4D72FE950460}"/>
              </a:ext>
            </a:extLst>
          </p:cNvPr>
          <p:cNvSpPr txBox="1"/>
          <p:nvPr/>
        </p:nvSpPr>
        <p:spPr>
          <a:xfrm>
            <a:off x="9068507" y="1199825"/>
            <a:ext cx="292981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C1: SP1 = SELECT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A0875DC-50DE-43E8-41E0-5EB2705F7A3E}"/>
              </a:ext>
            </a:extLst>
          </p:cNvPr>
          <p:cNvSpPr txBox="1"/>
          <p:nvPr/>
        </p:nvSpPr>
        <p:spPr>
          <a:xfrm>
            <a:off x="7266048" y="4614087"/>
            <a:ext cx="378295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solidFill>
                  <a:srgbClr val="00B050"/>
                </a:solidFill>
              </a:rPr>
              <a:t>SUCCESS</a:t>
            </a:r>
            <a:endParaRPr lang="en-GB" sz="2400" dirty="0">
              <a:solidFill>
                <a:srgbClr val="00B05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FAD116-8C72-204E-7131-C541E19AFF75}"/>
              </a:ext>
            </a:extLst>
          </p:cNvPr>
          <p:cNvSpPr txBox="1"/>
          <p:nvPr/>
        </p:nvSpPr>
        <p:spPr>
          <a:xfrm>
            <a:off x="7132637" y="2811423"/>
            <a:ext cx="225910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SP1 = SELECT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70" name="Graphic 69" descr="Hourglass Finished with solid fill">
            <a:extLst>
              <a:ext uri="{FF2B5EF4-FFF2-40B4-BE49-F238E27FC236}">
                <a16:creationId xmlns:a16="http://schemas.microsoft.com/office/drawing/2014/main" id="{DE89087B-7E17-84A2-B311-ECDB11C0F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237" y="4517308"/>
            <a:ext cx="914400" cy="914400"/>
          </a:xfrm>
          <a:prstGeom prst="rect">
            <a:avLst/>
          </a:prstGeom>
        </p:spPr>
      </p:pic>
      <p:pic>
        <p:nvPicPr>
          <p:cNvPr id="71" name="Graphic 70" descr="Hourglass Finished with solid fill">
            <a:extLst>
              <a:ext uri="{FF2B5EF4-FFF2-40B4-BE49-F238E27FC236}">
                <a16:creationId xmlns:a16="http://schemas.microsoft.com/office/drawing/2014/main" id="{B0B5C18C-7998-5F93-6AC4-2E0D0015B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2237" y="4517308"/>
            <a:ext cx="914400" cy="914400"/>
          </a:xfrm>
          <a:prstGeom prst="rect">
            <a:avLst/>
          </a:prstGeom>
        </p:spPr>
      </p:pic>
      <p:pic>
        <p:nvPicPr>
          <p:cNvPr id="72" name="Graphic 71" descr="Hourglass Finished with solid fill">
            <a:extLst>
              <a:ext uri="{FF2B5EF4-FFF2-40B4-BE49-F238E27FC236}">
                <a16:creationId xmlns:a16="http://schemas.microsoft.com/office/drawing/2014/main" id="{230FC164-51A7-D6E4-6DB7-D53B98781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8237" y="4517308"/>
            <a:ext cx="914400" cy="9144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AB12A12-931C-15E9-B8D9-573B2A7E5469}"/>
              </a:ext>
            </a:extLst>
          </p:cNvPr>
          <p:cNvSpPr txBox="1"/>
          <p:nvPr/>
        </p:nvSpPr>
        <p:spPr>
          <a:xfrm>
            <a:off x="7074115" y="3627353"/>
            <a:ext cx="26397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SP2 = UPDATE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C615DE-1CA9-A18E-5978-CB1DD6D5F8EE}"/>
              </a:ext>
            </a:extLst>
          </p:cNvPr>
          <p:cNvSpPr txBox="1"/>
          <p:nvPr/>
        </p:nvSpPr>
        <p:spPr>
          <a:xfrm>
            <a:off x="2607132" y="1640390"/>
            <a:ext cx="225910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EXEC: P1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4239D1F-B93B-E479-460C-61B6A658D21C}"/>
              </a:ext>
            </a:extLst>
          </p:cNvPr>
          <p:cNvSpPr txBox="1"/>
          <p:nvPr/>
        </p:nvSpPr>
        <p:spPr>
          <a:xfrm>
            <a:off x="7178854" y="2164647"/>
            <a:ext cx="225910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EXEC: SP1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CF30BD1-A037-D51C-8903-C818A00547E3}"/>
              </a:ext>
            </a:extLst>
          </p:cNvPr>
          <p:cNvSpPr txBox="1"/>
          <p:nvPr/>
        </p:nvSpPr>
        <p:spPr>
          <a:xfrm>
            <a:off x="8546918" y="2087155"/>
            <a:ext cx="378295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solidFill>
                  <a:srgbClr val="00B050"/>
                </a:solidFill>
              </a:rPr>
              <a:t>SUCCESS</a:t>
            </a:r>
            <a:endParaRPr lang="en-GB" sz="2400" dirty="0">
              <a:solidFill>
                <a:srgbClr val="00B05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02CB4A-A092-5979-A1C6-8502F67E8E37}"/>
              </a:ext>
            </a:extLst>
          </p:cNvPr>
          <p:cNvSpPr txBox="1"/>
          <p:nvPr/>
        </p:nvSpPr>
        <p:spPr>
          <a:xfrm>
            <a:off x="4781025" y="1695335"/>
            <a:ext cx="39580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C2: P1 = UPDATE = SP2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7F0012-A2DA-D2AE-E361-06351F82AEA3}"/>
              </a:ext>
            </a:extLst>
          </p:cNvPr>
          <p:cNvSpPr txBox="1"/>
          <p:nvPr/>
        </p:nvSpPr>
        <p:spPr>
          <a:xfrm>
            <a:off x="9054304" y="1635769"/>
            <a:ext cx="292981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C1: SP2 = UPDATE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16E0F6-C16A-AB2F-58DC-3D996E0BD5D5}"/>
              </a:ext>
            </a:extLst>
          </p:cNvPr>
          <p:cNvSpPr txBox="1"/>
          <p:nvPr/>
        </p:nvSpPr>
        <p:spPr>
          <a:xfrm>
            <a:off x="9068507" y="1411889"/>
            <a:ext cx="292981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C2: SP1 = SELECT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488610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64" grpId="0"/>
      <p:bldP spid="64" grpId="1"/>
      <p:bldP spid="65" grpId="0" animBg="1"/>
      <p:bldP spid="66" grpId="0"/>
      <p:bldP spid="66" grpId="1"/>
      <p:bldP spid="67" grpId="0"/>
      <p:bldP spid="67" grpId="1"/>
      <p:bldP spid="68" grpId="0"/>
      <p:bldP spid="68" grpId="1"/>
      <p:bldP spid="69" grpId="0"/>
      <p:bldP spid="69" grpId="1"/>
      <p:bldP spid="69" grpId="2"/>
      <p:bldP spid="69" grpId="3"/>
      <p:bldP spid="73" grpId="0"/>
      <p:bldP spid="73" grpId="1"/>
      <p:bldP spid="74" grpId="0"/>
      <p:bldP spid="74" grpId="1"/>
      <p:bldP spid="75" grpId="0"/>
      <p:bldP spid="75" grpId="1"/>
      <p:bldP spid="76" grpId="0"/>
      <p:bldP spid="78" grpId="0"/>
      <p:bldP spid="78" grpId="1"/>
      <p:bldP spid="79" grpId="0"/>
      <p:bldP spid="79" grpId="1"/>
      <p:bldP spid="8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22C7-C132-E668-ACA5-185F22396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A new pooler </a:t>
            </a:r>
            <a:r>
              <a:rPr lang="en-NL" dirty="0"/>
              <a:t>was then created: </a:t>
            </a:r>
            <a:r>
              <a:rPr lang="en-NL" sz="3600" dirty="0"/>
              <a:t>Odyssey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142D0-D08D-AEA0-375D-2C2A39630A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9572625" cy="28396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NL" sz="2400" dirty="0"/>
              <a:t>Multi-threaded design</a:t>
            </a:r>
          </a:p>
          <a:p>
            <a:pPr>
              <a:lnSpc>
                <a:spcPct val="150000"/>
              </a:lnSpc>
            </a:pPr>
            <a:r>
              <a:rPr lang="en-NL" sz="2400" dirty="0"/>
              <a:t>Support for prepared statements</a:t>
            </a:r>
          </a:p>
          <a:p>
            <a:pPr>
              <a:lnSpc>
                <a:spcPct val="150000"/>
              </a:lnSpc>
            </a:pPr>
            <a:r>
              <a:rPr lang="en-NL" sz="2400" dirty="0"/>
              <a:t>Written in C</a:t>
            </a:r>
          </a:p>
          <a:p>
            <a:pPr>
              <a:lnSpc>
                <a:spcPct val="150000"/>
              </a:lnSpc>
            </a:pPr>
            <a:r>
              <a:rPr lang="en-NL" sz="2400" dirty="0"/>
              <a:t>Very few code comments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880BEF-759B-1585-A25C-2860A1742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206" y="2259889"/>
            <a:ext cx="3210838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6888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D56C-8DA6-6876-4F70-A2566EE2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Two more alternatives recently popped up</a:t>
            </a:r>
          </a:p>
        </p:txBody>
      </p:sp>
      <p:pic>
        <p:nvPicPr>
          <p:cNvPr id="4" name="Picture 3" descr="A screen shot of a logo&#10;&#10;Description automatically generated">
            <a:extLst>
              <a:ext uri="{FF2B5EF4-FFF2-40B4-BE49-F238E27FC236}">
                <a16:creationId xmlns:a16="http://schemas.microsoft.com/office/drawing/2014/main" id="{58172575-945D-5360-6E43-5DDA759803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7" r="26280"/>
          <a:stretch/>
        </p:blipFill>
        <p:spPr>
          <a:xfrm>
            <a:off x="6074164" y="1763987"/>
            <a:ext cx="5505061" cy="40671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E03C8F8-4073-1367-4A73-ABDA63ADD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1807" y="1684709"/>
            <a:ext cx="2902517" cy="414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5546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763F-6F52-267C-7904-37F6B915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 err="1"/>
              <a:t>pgcat</a:t>
            </a:r>
            <a:r>
              <a:rPr lang="en-NL" sz="3600" dirty="0"/>
              <a:t>: multi-threaded, sharding &amp; HA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50522-45B5-D594-BD8E-FB3D8125DC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9572625" cy="3624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NL" sz="2400" dirty="0"/>
              <a:t>Focus on sharding data &amp; high-availability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C</a:t>
            </a:r>
            <a:r>
              <a:rPr lang="en-NL" sz="2400" dirty="0"/>
              <a:t>an parse queries to read the sharding key</a:t>
            </a:r>
          </a:p>
          <a:p>
            <a:pPr>
              <a:lnSpc>
                <a:spcPct val="150000"/>
              </a:lnSpc>
            </a:pPr>
            <a:r>
              <a:rPr lang="en-NL" sz="2400" dirty="0"/>
              <a:t>Healthy node detection</a:t>
            </a:r>
          </a:p>
          <a:p>
            <a:pPr>
              <a:lnSpc>
                <a:spcPct val="150000"/>
              </a:lnSpc>
            </a:pPr>
            <a:r>
              <a:rPr lang="en-NL" sz="2400" dirty="0"/>
              <a:t>Written in Rust</a:t>
            </a:r>
          </a:p>
          <a:p>
            <a:pPr>
              <a:lnSpc>
                <a:spcPct val="150000"/>
              </a:lnSpc>
            </a:pPr>
            <a:r>
              <a:rPr lang="en-NL" sz="2400" dirty="0"/>
              <a:t>Prepared statement support, but without deduplication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0EF5AE-F27B-6E0F-8DD4-E3CD0DB75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9550" y="1699892"/>
            <a:ext cx="2902517" cy="414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0771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AD665-0770-88FA-0055-35E89ECE5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NL" sz="3600" dirty="0" err="1"/>
              <a:t>Supavisor</a:t>
            </a:r>
            <a:r>
              <a:rPr lang="en-NL" sz="3600" dirty="0"/>
              <a:t>: Multi-tenant &amp; multi-threaded &amp; multi-node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6E999-3BE2-76A0-600E-2390780725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9572625" cy="41785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NL" sz="2400" dirty="0"/>
              <a:t>Focus on very easy multi-node</a:t>
            </a:r>
          </a:p>
          <a:p>
            <a:pPr>
              <a:lnSpc>
                <a:spcPct val="150000"/>
              </a:lnSpc>
            </a:pPr>
            <a:r>
              <a:rPr lang="en-NL" dirty="0"/>
              <a:t>Configurable through HTTP API</a:t>
            </a:r>
            <a:endParaRPr lang="en-NL" sz="2400" dirty="0"/>
          </a:p>
          <a:p>
            <a:pPr>
              <a:lnSpc>
                <a:spcPct val="150000"/>
              </a:lnSpc>
            </a:pPr>
            <a:r>
              <a:rPr lang="en-NL" dirty="0"/>
              <a:t>Tenant encoded in username</a:t>
            </a:r>
            <a:endParaRPr lang="en-NL" sz="2400" dirty="0"/>
          </a:p>
          <a:p>
            <a:pPr>
              <a:lnSpc>
                <a:spcPct val="150000"/>
              </a:lnSpc>
            </a:pPr>
            <a:r>
              <a:rPr lang="en-NL" sz="2400" dirty="0"/>
              <a:t>Written in Elixir</a:t>
            </a:r>
          </a:p>
          <a:p>
            <a:pPr>
              <a:lnSpc>
                <a:spcPct val="150000"/>
              </a:lnSpc>
            </a:pPr>
            <a:r>
              <a:rPr lang="en-NL" dirty="0"/>
              <a:t>Features are v</a:t>
            </a:r>
            <a:r>
              <a:rPr lang="en-NL" sz="2400" dirty="0"/>
              <a:t>ery incomplete</a:t>
            </a:r>
            <a:br>
              <a:rPr lang="en-NL" dirty="0"/>
            </a:br>
            <a:r>
              <a:rPr lang="en-NL" dirty="0"/>
              <a:t>(cancellations </a:t>
            </a:r>
            <a:r>
              <a:rPr lang="en-NL"/>
              <a:t>don’t work &amp; no </a:t>
            </a:r>
            <a:r>
              <a:rPr lang="en-NL" dirty="0"/>
              <a:t>stable release yet)</a:t>
            </a:r>
            <a:endParaRPr lang="en-NL" sz="2400" dirty="0"/>
          </a:p>
        </p:txBody>
      </p:sp>
      <p:pic>
        <p:nvPicPr>
          <p:cNvPr id="7" name="Picture 6" descr="A screen shot of a logo&#10;&#10;Description automatically generated">
            <a:extLst>
              <a:ext uri="{FF2B5EF4-FFF2-40B4-BE49-F238E27FC236}">
                <a16:creationId xmlns:a16="http://schemas.microsoft.com/office/drawing/2014/main" id="{4B712101-1D07-207B-ADED-9CF943108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7" r="26280"/>
          <a:stretch/>
        </p:blipFill>
        <p:spPr>
          <a:xfrm>
            <a:off x="6354147" y="1752925"/>
            <a:ext cx="5369151" cy="396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49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8D1E-DB8B-2E1C-091E-DDFD5A18E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755437" cy="412292"/>
          </a:xfrm>
        </p:spPr>
        <p:txBody>
          <a:bodyPr/>
          <a:lstStyle/>
          <a:p>
            <a:r>
              <a:rPr lang="en-NL" dirty="0"/>
              <a:t>Connection poolers in your programming language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6DFC80-C9EA-301E-F31B-197FD4610A80}"/>
              </a:ext>
            </a:extLst>
          </p:cNvPr>
          <p:cNvSpPr/>
          <p:nvPr/>
        </p:nvSpPr>
        <p:spPr bwMode="auto">
          <a:xfrm>
            <a:off x="6082301" y="1488831"/>
            <a:ext cx="5828360" cy="446175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681DA4-D7D0-5D4E-8B56-4906C4915D53}"/>
              </a:ext>
            </a:extLst>
          </p:cNvPr>
          <p:cNvSpPr/>
          <p:nvPr/>
        </p:nvSpPr>
        <p:spPr bwMode="auto">
          <a:xfrm>
            <a:off x="525814" y="1520575"/>
            <a:ext cx="524826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C17B79-1B56-00BC-822D-CC51A7DED27D}"/>
              </a:ext>
            </a:extLst>
          </p:cNvPr>
          <p:cNvSpPr/>
          <p:nvPr/>
        </p:nvSpPr>
        <p:spPr bwMode="auto">
          <a:xfrm>
            <a:off x="9561520" y="2752896"/>
            <a:ext cx="1889530" cy="1488732"/>
          </a:xfrm>
          <a:prstGeom prst="rect">
            <a:avLst/>
          </a:prstGeom>
          <a:solidFill>
            <a:srgbClr val="00857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Postgres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F61333-DCC2-D1CA-6004-2EBF652D08B8}"/>
              </a:ext>
            </a:extLst>
          </p:cNvPr>
          <p:cNvSpPr>
            <a:spLocks/>
          </p:cNvSpPr>
          <p:nvPr/>
        </p:nvSpPr>
        <p:spPr bwMode="auto">
          <a:xfrm>
            <a:off x="671460" y="1670307"/>
            <a:ext cx="4737587" cy="173972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29D67E-1C73-E3E5-7E26-F1D288557B8A}"/>
              </a:ext>
            </a:extLst>
          </p:cNvPr>
          <p:cNvSpPr/>
          <p:nvPr/>
        </p:nvSpPr>
        <p:spPr bwMode="auto">
          <a:xfrm>
            <a:off x="3829050" y="2114550"/>
            <a:ext cx="1579999" cy="1107969"/>
          </a:xfrm>
          <a:prstGeom prst="rect">
            <a:avLst/>
          </a:prstGeom>
          <a:solidFill>
            <a:srgbClr val="B0B0B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NL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Pooler</a:t>
            </a: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B796F2-D6E3-8256-518A-53787A5061E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409049" y="2668535"/>
            <a:ext cx="4187664" cy="700359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D59034C-0E5C-80D5-0091-E4DC61810B5C}"/>
              </a:ext>
            </a:extLst>
          </p:cNvPr>
          <p:cNvSpPr/>
          <p:nvPr/>
        </p:nvSpPr>
        <p:spPr bwMode="auto">
          <a:xfrm>
            <a:off x="525814" y="4046277"/>
            <a:ext cx="524826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B6060B-85B5-CDF1-5D3D-2575877724F9}"/>
              </a:ext>
            </a:extLst>
          </p:cNvPr>
          <p:cNvSpPr>
            <a:spLocks/>
          </p:cNvSpPr>
          <p:nvPr/>
        </p:nvSpPr>
        <p:spPr bwMode="auto">
          <a:xfrm>
            <a:off x="671460" y="4196009"/>
            <a:ext cx="4737587" cy="173972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42B7E5-394F-E1BE-7178-6DE495007C66}"/>
              </a:ext>
            </a:extLst>
          </p:cNvPr>
          <p:cNvSpPr/>
          <p:nvPr/>
        </p:nvSpPr>
        <p:spPr bwMode="auto">
          <a:xfrm>
            <a:off x="3829050" y="4640252"/>
            <a:ext cx="1579999" cy="1107969"/>
          </a:xfrm>
          <a:prstGeom prst="rect">
            <a:avLst/>
          </a:prstGeom>
          <a:solidFill>
            <a:srgbClr val="B0B0B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NL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Pooler</a:t>
            </a:r>
            <a:endParaRPr lang="en-GB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1DBF03-1742-39E7-268D-853D5838D84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409050" y="3497262"/>
            <a:ext cx="4152470" cy="146497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36801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D56C-8DA6-6876-4F70-A2566EE2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PgBouncer has added many features recently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2D2A-CB7B-07CE-5DB6-FFB129201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92587"/>
            <a:ext cx="9572625" cy="36245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NL" sz="2400" dirty="0"/>
              <a:t>Basic load balancing support</a:t>
            </a:r>
          </a:p>
          <a:p>
            <a:pPr>
              <a:lnSpc>
                <a:spcPct val="150000"/>
              </a:lnSpc>
            </a:pPr>
            <a:r>
              <a:rPr lang="en-NL" sz="2400" dirty="0"/>
              <a:t>Query cancellations always cancel the right query</a:t>
            </a:r>
          </a:p>
          <a:p>
            <a:pPr>
              <a:lnSpc>
                <a:spcPct val="150000"/>
              </a:lnSpc>
            </a:pPr>
            <a:r>
              <a:rPr lang="en-NL" sz="2400" dirty="0"/>
              <a:t>Multi-process support using </a:t>
            </a:r>
            <a:r>
              <a:rPr lang="en-NL" sz="2400" dirty="0" err="1"/>
              <a:t>so_reuseport</a:t>
            </a:r>
            <a:r>
              <a:rPr lang="en-NL" sz="2400" dirty="0"/>
              <a:t> and peering</a:t>
            </a:r>
          </a:p>
          <a:p>
            <a:pPr>
              <a:lnSpc>
                <a:spcPct val="150000"/>
              </a:lnSpc>
            </a:pPr>
            <a:r>
              <a:rPr lang="en-NL" sz="2400" dirty="0"/>
              <a:t>Work correctly with query pipelining (merging today)</a:t>
            </a:r>
          </a:p>
          <a:p>
            <a:pPr>
              <a:lnSpc>
                <a:spcPct val="150000"/>
              </a:lnSpc>
            </a:pPr>
            <a:r>
              <a:rPr lang="en-NL" sz="2400" dirty="0"/>
              <a:t>Prepared statement support (merging today)</a:t>
            </a:r>
          </a:p>
        </p:txBody>
      </p:sp>
    </p:spTree>
    <p:extLst>
      <p:ext uri="{BB962C8B-B14F-4D97-AF65-F5344CB8AC3E}">
        <p14:creationId xmlns:p14="http://schemas.microsoft.com/office/powerpoint/2010/main" val="43070145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6D06-A6FA-CE64-8E56-0A3F3985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The ultimate question: Which connection pooler should I choose?</a:t>
            </a:r>
          </a:p>
        </p:txBody>
      </p:sp>
      <p:pic>
        <p:nvPicPr>
          <p:cNvPr id="8" name="Picture 7" descr="A cartoon of a person with question marks&#10;&#10;Description automatically generated">
            <a:extLst>
              <a:ext uri="{FF2B5EF4-FFF2-40B4-BE49-F238E27FC236}">
                <a16:creationId xmlns:a16="http://schemas.microsoft.com/office/drawing/2014/main" id="{FBAD47A7-C992-368D-1285-1CF31367A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428" y="0"/>
            <a:ext cx="699452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4314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C3F2-72E4-8A26-9A7F-BBD773DB9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563" y="3576004"/>
            <a:ext cx="11533187" cy="743345"/>
          </a:xfrm>
        </p:spPr>
        <p:txBody>
          <a:bodyPr/>
          <a:lstStyle/>
          <a:p>
            <a:r>
              <a:rPr lang="en-NL" sz="15000" dirty="0"/>
              <a:t>It depends...</a:t>
            </a:r>
          </a:p>
        </p:txBody>
      </p:sp>
    </p:spTree>
    <p:extLst>
      <p:ext uri="{BB962C8B-B14F-4D97-AF65-F5344CB8AC3E}">
        <p14:creationId xmlns:p14="http://schemas.microsoft.com/office/powerpoint/2010/main" val="237040525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93EBE-4694-CDCB-AEFF-A8FF8712C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But on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966C-BA2B-C44C-F82C-DDC28B4BE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9572625" cy="307776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NL" sz="2400" dirty="0"/>
              <a:t>The one built into your programming language of choice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PgBouncer: Most stable and fewest bugs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 err="1"/>
              <a:t>pgcat</a:t>
            </a:r>
            <a:r>
              <a:rPr lang="en-NL" dirty="0"/>
              <a:t>: If you want an HA solution</a:t>
            </a:r>
            <a:br>
              <a:rPr lang="en-NL" dirty="0"/>
            </a:br>
            <a:r>
              <a:rPr lang="en-GB" sz="2400" dirty="0"/>
              <a:t>O</a:t>
            </a:r>
            <a:r>
              <a:rPr lang="en-NL" sz="2400" dirty="0" err="1"/>
              <a:t>dyssey</a:t>
            </a:r>
            <a:r>
              <a:rPr lang="en-NL" sz="2400" dirty="0"/>
              <a:t>: I</a:t>
            </a:r>
            <a:r>
              <a:rPr lang="en-NL" dirty="0"/>
              <a:t>f you need easy multi-threading</a:t>
            </a:r>
          </a:p>
          <a:p>
            <a:pPr marL="457200" indent="-457200">
              <a:buFont typeface="+mj-lt"/>
              <a:buAutoNum type="arabicPeriod"/>
            </a:pPr>
            <a:r>
              <a:rPr lang="en-NL" sz="2400" dirty="0" err="1"/>
              <a:t>PgPool</a:t>
            </a:r>
            <a:r>
              <a:rPr lang="en-NL" sz="2400" dirty="0"/>
              <a:t>-II</a:t>
            </a:r>
            <a:r>
              <a:rPr lang="en-NL" dirty="0"/>
              <a:t>: probably try out </a:t>
            </a:r>
            <a:r>
              <a:rPr lang="en-NL" dirty="0" err="1"/>
              <a:t>pgcat</a:t>
            </a:r>
            <a:r>
              <a:rPr lang="en-NL" dirty="0"/>
              <a:t> instead</a:t>
            </a:r>
          </a:p>
          <a:p>
            <a:pPr marL="457200" indent="-457200">
              <a:buFont typeface="+mj-lt"/>
              <a:buAutoNum type="arabicPeriod"/>
            </a:pPr>
            <a:r>
              <a:rPr lang="en-NL" sz="2400" dirty="0" err="1"/>
              <a:t>Supavisor</a:t>
            </a:r>
            <a:r>
              <a:rPr lang="en-NL" sz="2400" dirty="0"/>
              <a:t>: If you want to be an alpha tester</a:t>
            </a:r>
          </a:p>
        </p:txBody>
      </p:sp>
    </p:spTree>
    <p:extLst>
      <p:ext uri="{BB962C8B-B14F-4D97-AF65-F5344CB8AC3E}">
        <p14:creationId xmlns:p14="http://schemas.microsoft.com/office/powerpoint/2010/main" val="374009773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3318-40BE-7B65-C7BD-F12BF0B4B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Think of a time before connection poolers...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2C6FD-7D91-EC90-89B2-46F085DB07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 descr="Cartoon elephant holding a wooden stick&#10;&#10;Description automatically generated">
            <a:extLst>
              <a:ext uri="{FF2B5EF4-FFF2-40B4-BE49-F238E27FC236}">
                <a16:creationId xmlns:a16="http://schemas.microsoft.com/office/drawing/2014/main" id="{AAFFD42A-A2C0-B954-362B-BCEF75646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50" y="-1"/>
            <a:ext cx="699452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618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A1F0-B35B-A01F-E142-7E7E52DC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does the future hold?</a:t>
            </a:r>
          </a:p>
        </p:txBody>
      </p:sp>
      <p:pic>
        <p:nvPicPr>
          <p:cNvPr id="7" name="Picture 6" descr="A cartoon of an elephant sitting at a table&#10;&#10;Description automatically generated">
            <a:extLst>
              <a:ext uri="{FF2B5EF4-FFF2-40B4-BE49-F238E27FC236}">
                <a16:creationId xmlns:a16="http://schemas.microsoft.com/office/drawing/2014/main" id="{345869BA-B018-F806-B835-F29F9F30C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50" y="0"/>
            <a:ext cx="699452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0234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71CD3-C85D-1754-0543-891AE277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Next steps for PgBouncer?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B0D4C-4F22-4667-70EF-CAE2C2D016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9572625" cy="2128788"/>
          </a:xfrm>
        </p:spPr>
        <p:txBody>
          <a:bodyPr/>
          <a:lstStyle/>
          <a:p>
            <a:r>
              <a:rPr lang="en-NL" dirty="0"/>
              <a:t>Replication connections</a:t>
            </a:r>
          </a:p>
          <a:p>
            <a:r>
              <a:rPr lang="en-NL" dirty="0"/>
              <a:t>Better HA</a:t>
            </a:r>
          </a:p>
          <a:p>
            <a:r>
              <a:rPr lang="en-NL" dirty="0"/>
              <a:t>Zero-downtime restarts</a:t>
            </a:r>
          </a:p>
          <a:p>
            <a:r>
              <a:rPr lang="en-NL" dirty="0"/>
              <a:t>Easier multi-core</a:t>
            </a:r>
          </a:p>
        </p:txBody>
      </p:sp>
      <p:pic>
        <p:nvPicPr>
          <p:cNvPr id="7" name="Picture 6" descr="An elephant in an astronaut suit jumping on a trampoline&#10;&#10;Description automatically generated">
            <a:extLst>
              <a:ext uri="{FF2B5EF4-FFF2-40B4-BE49-F238E27FC236}">
                <a16:creationId xmlns:a16="http://schemas.microsoft.com/office/drawing/2014/main" id="{1A922EA4-F922-FCDD-84C5-DD034ED89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75" y="-1"/>
            <a:ext cx="699452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9698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7464-1219-FE42-A7F3-4E3961EA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Long term: Maintainers are key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A0150-6976-EED4-AC65-0D4EF6340B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98897"/>
            <a:ext cx="9572625" cy="3308598"/>
          </a:xfrm>
        </p:spPr>
        <p:txBody>
          <a:bodyPr/>
          <a:lstStyle/>
          <a:p>
            <a:r>
              <a:rPr lang="en-NL" dirty="0"/>
              <a:t>Connection pooling is hard</a:t>
            </a:r>
          </a:p>
          <a:p>
            <a:r>
              <a:rPr lang="en-NL" dirty="0"/>
              <a:t>Everyone needs different features</a:t>
            </a:r>
          </a:p>
          <a:p>
            <a:r>
              <a:rPr lang="en-NL" dirty="0"/>
              <a:t>Having features work together == bugs</a:t>
            </a:r>
          </a:p>
          <a:p>
            <a:r>
              <a:rPr lang="en-NL" dirty="0"/>
              <a:t>Maintainers are important</a:t>
            </a:r>
          </a:p>
          <a:p>
            <a:r>
              <a:rPr lang="en-NL" dirty="0"/>
              <a:t>Invested companies provide maintainers</a:t>
            </a:r>
          </a:p>
          <a:p>
            <a:r>
              <a:rPr lang="en-NL" dirty="0"/>
              <a:t>Maintainers need to review</a:t>
            </a:r>
          </a:p>
        </p:txBody>
      </p:sp>
      <p:pic>
        <p:nvPicPr>
          <p:cNvPr id="5" name="Picture 4" descr="A cartoon elephant holding a wrench&#10;&#10;Description automatically generated">
            <a:extLst>
              <a:ext uri="{FF2B5EF4-FFF2-40B4-BE49-F238E27FC236}">
                <a16:creationId xmlns:a16="http://schemas.microsoft.com/office/drawing/2014/main" id="{67CBF0FE-D4D2-32EF-6068-A66528E03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1085453"/>
            <a:ext cx="5921375" cy="59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131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D5E1-A6F1-47DC-90FE-80EB7ABB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Any questions?</a:t>
            </a:r>
            <a:br>
              <a:rPr lang="en-NL" sz="4800" dirty="0"/>
            </a:br>
            <a:br>
              <a:rPr lang="en-NL" sz="4800" dirty="0"/>
            </a:br>
            <a:br>
              <a:rPr lang="en-NL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7043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9358-DAA7-1314-7979-47CC0D50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5D1F0-E36E-C348-5F0F-3FEA828177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60860"/>
            <a:ext cx="9572625" cy="4001095"/>
          </a:xfrm>
        </p:spPr>
        <p:txBody>
          <a:bodyPr/>
          <a:lstStyle/>
          <a:p>
            <a:r>
              <a:rPr lang="en-GB" dirty="0"/>
              <a:t>Estimating </a:t>
            </a:r>
            <a:r>
              <a:rPr lang="en-GB" dirty="0" err="1"/>
              <a:t>default_pool_size</a:t>
            </a:r>
            <a:r>
              <a:rPr lang="en-GB" dirty="0"/>
              <a:t> using: </a:t>
            </a:r>
            <a:r>
              <a:rPr lang="en-GB" dirty="0">
                <a:hlinkClick r:id="rId2"/>
              </a:rPr>
              <a:t>https://www.cybertec-postgresql.com/en/estimating-connection-pool-size-with-postgresql-database-statistics/</a:t>
            </a:r>
            <a:r>
              <a:rPr lang="en-GB" dirty="0"/>
              <a:t> </a:t>
            </a:r>
          </a:p>
          <a:p>
            <a:r>
              <a:rPr lang="en-GB" dirty="0"/>
              <a:t>Rule of thumb for </a:t>
            </a:r>
            <a:r>
              <a:rPr lang="en-GB" dirty="0" err="1"/>
              <a:t>default_pool_size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https://momjian.us/main/blogs/pgblog/2020.html#April_22_2020</a:t>
            </a:r>
            <a:r>
              <a:rPr lang="en-GB" dirty="0"/>
              <a:t> </a:t>
            </a:r>
          </a:p>
          <a:p>
            <a:r>
              <a:rPr lang="en-GB" dirty="0"/>
              <a:t>Memory usage of a single connection: </a:t>
            </a:r>
            <a:r>
              <a:rPr lang="en-GB" dirty="0">
                <a:hlinkClick r:id="rId4"/>
              </a:rPr>
              <a:t>https://blog.anarazel.de/2020/10/07/measuring-the-memory-overhead-of-a-postgres-connection/</a:t>
            </a:r>
            <a:endParaRPr lang="en-GB" dirty="0"/>
          </a:p>
          <a:p>
            <a:r>
              <a:rPr lang="en-GB" dirty="0"/>
              <a:t>Connection improvements in PG14: </a:t>
            </a:r>
            <a:r>
              <a:rPr lang="en-GB" dirty="0">
                <a:hlinkClick r:id="rId5"/>
              </a:rPr>
              <a:t>https://techcommunity.microsoft.com/t5/azure-database-for-postgresql/improving-postgres-connection-scalability-snapshots/ba-p/1806462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23195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3318-40BE-7B65-C7BD-F12BF0B4B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A time with only Postgres...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CD987F-767D-FC86-865E-D14021F48CB1}"/>
              </a:ext>
            </a:extLst>
          </p:cNvPr>
          <p:cNvSpPr/>
          <p:nvPr/>
        </p:nvSpPr>
        <p:spPr bwMode="auto">
          <a:xfrm>
            <a:off x="9153331" y="2295331"/>
            <a:ext cx="2757330" cy="238863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1D4A87-1F98-4135-EC04-1F5295BC6003}"/>
              </a:ext>
            </a:extLst>
          </p:cNvPr>
          <p:cNvSpPr/>
          <p:nvPr/>
        </p:nvSpPr>
        <p:spPr bwMode="auto">
          <a:xfrm>
            <a:off x="9561520" y="2752896"/>
            <a:ext cx="1889530" cy="1488732"/>
          </a:xfrm>
          <a:prstGeom prst="rect">
            <a:avLst/>
          </a:prstGeom>
          <a:solidFill>
            <a:srgbClr val="00857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Postgres</a:t>
            </a:r>
          </a:p>
        </p:txBody>
      </p:sp>
    </p:spTree>
    <p:extLst>
      <p:ext uri="{BB962C8B-B14F-4D97-AF65-F5344CB8AC3E}">
        <p14:creationId xmlns:p14="http://schemas.microsoft.com/office/powerpoint/2010/main" val="13259571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8DF032-25E5-756A-6479-E5EAAC4862EF}"/>
              </a:ext>
            </a:extLst>
          </p:cNvPr>
          <p:cNvSpPr/>
          <p:nvPr/>
        </p:nvSpPr>
        <p:spPr bwMode="auto">
          <a:xfrm>
            <a:off x="9153331" y="2295331"/>
            <a:ext cx="2757330" cy="238863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A544B-DBE3-1479-8C09-8EFE9BD81377}"/>
              </a:ext>
            </a:extLst>
          </p:cNvPr>
          <p:cNvSpPr/>
          <p:nvPr/>
        </p:nvSpPr>
        <p:spPr bwMode="auto">
          <a:xfrm>
            <a:off x="525814" y="3973896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313EF7-DE46-907D-B09F-C8E34C2C771F}"/>
              </a:ext>
            </a:extLst>
          </p:cNvPr>
          <p:cNvSpPr/>
          <p:nvPr/>
        </p:nvSpPr>
        <p:spPr bwMode="auto">
          <a:xfrm>
            <a:off x="525814" y="1520575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AB156-5B8D-0809-9AC0-458CD3BB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And some clients connecting to Postgres...</a:t>
            </a:r>
            <a:endParaRPr lang="en-GB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1B8F2-2EBC-6B47-517B-13159C851E56}"/>
              </a:ext>
            </a:extLst>
          </p:cNvPr>
          <p:cNvSpPr/>
          <p:nvPr/>
        </p:nvSpPr>
        <p:spPr bwMode="auto">
          <a:xfrm>
            <a:off x="9561520" y="2752896"/>
            <a:ext cx="1889530" cy="1488732"/>
          </a:xfrm>
          <a:prstGeom prst="rect">
            <a:avLst/>
          </a:prstGeom>
          <a:solidFill>
            <a:srgbClr val="00857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Postgres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DD375-CA69-B368-B982-F8BF8FB2D495}"/>
              </a:ext>
            </a:extLst>
          </p:cNvPr>
          <p:cNvSpPr>
            <a:spLocks/>
          </p:cNvSpPr>
          <p:nvPr/>
        </p:nvSpPr>
        <p:spPr bwMode="auto">
          <a:xfrm>
            <a:off x="859771" y="2066006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9B702-9758-1929-9BF7-7B161E994684}"/>
              </a:ext>
            </a:extLst>
          </p:cNvPr>
          <p:cNvSpPr>
            <a:spLocks/>
          </p:cNvSpPr>
          <p:nvPr/>
        </p:nvSpPr>
        <p:spPr bwMode="auto">
          <a:xfrm>
            <a:off x="831322" y="4554907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24E20E-D5EA-EB80-8FEF-F18AD9C1D651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874955" y="2508919"/>
            <a:ext cx="6686565" cy="98834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13D056-4CC4-B8A8-A6C1-716556A0365E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2846506" y="3497262"/>
            <a:ext cx="6715014" cy="150055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37831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8DF032-25E5-756A-6479-E5EAAC4862EF}"/>
              </a:ext>
            </a:extLst>
          </p:cNvPr>
          <p:cNvSpPr/>
          <p:nvPr/>
        </p:nvSpPr>
        <p:spPr bwMode="auto">
          <a:xfrm>
            <a:off x="9153331" y="2295331"/>
            <a:ext cx="2757330" cy="238863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A544B-DBE3-1479-8C09-8EFE9BD81377}"/>
              </a:ext>
            </a:extLst>
          </p:cNvPr>
          <p:cNvSpPr/>
          <p:nvPr/>
        </p:nvSpPr>
        <p:spPr bwMode="auto">
          <a:xfrm>
            <a:off x="525814" y="3973896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313EF7-DE46-907D-B09F-C8E34C2C771F}"/>
              </a:ext>
            </a:extLst>
          </p:cNvPr>
          <p:cNvSpPr/>
          <p:nvPr/>
        </p:nvSpPr>
        <p:spPr bwMode="auto">
          <a:xfrm>
            <a:off x="525814" y="1520575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AB156-5B8D-0809-9AC0-458CD3BB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This world started out very happy...</a:t>
            </a:r>
            <a:endParaRPr lang="en-GB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1B8F2-2EBC-6B47-517B-13159C851E56}"/>
              </a:ext>
            </a:extLst>
          </p:cNvPr>
          <p:cNvSpPr/>
          <p:nvPr/>
        </p:nvSpPr>
        <p:spPr bwMode="auto">
          <a:xfrm>
            <a:off x="9561520" y="2752896"/>
            <a:ext cx="1889530" cy="1488732"/>
          </a:xfrm>
          <a:prstGeom prst="rect">
            <a:avLst/>
          </a:prstGeom>
          <a:solidFill>
            <a:srgbClr val="00857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Postgres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DD375-CA69-B368-B982-F8BF8FB2D495}"/>
              </a:ext>
            </a:extLst>
          </p:cNvPr>
          <p:cNvSpPr>
            <a:spLocks/>
          </p:cNvSpPr>
          <p:nvPr/>
        </p:nvSpPr>
        <p:spPr bwMode="auto">
          <a:xfrm>
            <a:off x="859771" y="2066006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9B702-9758-1929-9BF7-7B161E994684}"/>
              </a:ext>
            </a:extLst>
          </p:cNvPr>
          <p:cNvSpPr>
            <a:spLocks/>
          </p:cNvSpPr>
          <p:nvPr/>
        </p:nvSpPr>
        <p:spPr bwMode="auto">
          <a:xfrm>
            <a:off x="831322" y="4554907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24E20E-D5EA-EB80-8FEF-F18AD9C1D651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874955" y="2508919"/>
            <a:ext cx="6686565" cy="98834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13D056-4CC4-B8A8-A6C1-716556A0365E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2846506" y="3497262"/>
            <a:ext cx="6715014" cy="150055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92387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10FD35-B3E1-AC05-9E69-28E3B2B461D5}"/>
              </a:ext>
            </a:extLst>
          </p:cNvPr>
          <p:cNvSpPr/>
          <p:nvPr/>
        </p:nvSpPr>
        <p:spPr bwMode="auto">
          <a:xfrm>
            <a:off x="3580838" y="1554297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502F36-06D4-7A0C-259D-92B33325FF4C}"/>
              </a:ext>
            </a:extLst>
          </p:cNvPr>
          <p:cNvSpPr>
            <a:spLocks/>
          </p:cNvSpPr>
          <p:nvPr/>
        </p:nvSpPr>
        <p:spPr bwMode="auto">
          <a:xfrm>
            <a:off x="3914795" y="2080892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D90223-7EA2-F018-2253-7AA15932196F}"/>
              </a:ext>
            </a:extLst>
          </p:cNvPr>
          <p:cNvSpPr/>
          <p:nvPr/>
        </p:nvSpPr>
        <p:spPr bwMode="auto">
          <a:xfrm>
            <a:off x="3599635" y="4126296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8C3ED-E2C8-2E92-2AE1-38AB662C794B}"/>
              </a:ext>
            </a:extLst>
          </p:cNvPr>
          <p:cNvSpPr>
            <a:spLocks/>
          </p:cNvSpPr>
          <p:nvPr/>
        </p:nvSpPr>
        <p:spPr bwMode="auto">
          <a:xfrm>
            <a:off x="3905143" y="4707307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DF032-25E5-756A-6479-E5EAAC4862EF}"/>
              </a:ext>
            </a:extLst>
          </p:cNvPr>
          <p:cNvSpPr/>
          <p:nvPr/>
        </p:nvSpPr>
        <p:spPr bwMode="auto">
          <a:xfrm>
            <a:off x="9153331" y="2295331"/>
            <a:ext cx="2757330" cy="238863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A544B-DBE3-1479-8C09-8EFE9BD81377}"/>
              </a:ext>
            </a:extLst>
          </p:cNvPr>
          <p:cNvSpPr/>
          <p:nvPr/>
        </p:nvSpPr>
        <p:spPr bwMode="auto">
          <a:xfrm>
            <a:off x="525814" y="3973896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313EF7-DE46-907D-B09F-C8E34C2C771F}"/>
              </a:ext>
            </a:extLst>
          </p:cNvPr>
          <p:cNvSpPr/>
          <p:nvPr/>
        </p:nvSpPr>
        <p:spPr bwMode="auto">
          <a:xfrm>
            <a:off x="525814" y="1520575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AB156-5B8D-0809-9AC0-458CD3BB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But then the clients multiplied...</a:t>
            </a:r>
            <a:endParaRPr lang="en-GB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1B8F2-2EBC-6B47-517B-13159C851E56}"/>
              </a:ext>
            </a:extLst>
          </p:cNvPr>
          <p:cNvSpPr/>
          <p:nvPr/>
        </p:nvSpPr>
        <p:spPr bwMode="auto">
          <a:xfrm>
            <a:off x="9561520" y="2752896"/>
            <a:ext cx="1889530" cy="1488732"/>
          </a:xfrm>
          <a:prstGeom prst="rect">
            <a:avLst/>
          </a:prstGeom>
          <a:solidFill>
            <a:srgbClr val="00857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Postgres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DD375-CA69-B368-B982-F8BF8FB2D495}"/>
              </a:ext>
            </a:extLst>
          </p:cNvPr>
          <p:cNvSpPr>
            <a:spLocks/>
          </p:cNvSpPr>
          <p:nvPr/>
        </p:nvSpPr>
        <p:spPr bwMode="auto">
          <a:xfrm>
            <a:off x="859771" y="2066006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9B702-9758-1929-9BF7-7B161E994684}"/>
              </a:ext>
            </a:extLst>
          </p:cNvPr>
          <p:cNvSpPr>
            <a:spLocks/>
          </p:cNvSpPr>
          <p:nvPr/>
        </p:nvSpPr>
        <p:spPr bwMode="auto">
          <a:xfrm>
            <a:off x="831322" y="4554907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24E20E-D5EA-EB80-8FEF-F18AD9C1D651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874955" y="2508919"/>
            <a:ext cx="6686565" cy="98834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13D056-4CC4-B8A8-A6C1-716556A0365E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2846506" y="3497262"/>
            <a:ext cx="6715014" cy="150055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F495DA-2CF3-B149-1C55-40F7BDFC076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929979" y="2523805"/>
            <a:ext cx="3659990" cy="54024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78E6E6-3003-676A-CEC7-9318436879A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920327" y="4056033"/>
            <a:ext cx="3656879" cy="109418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2766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DB5D9E1-39B3-F6A4-8A00-1674FE34D828}"/>
              </a:ext>
            </a:extLst>
          </p:cNvPr>
          <p:cNvSpPr/>
          <p:nvPr/>
        </p:nvSpPr>
        <p:spPr bwMode="auto">
          <a:xfrm>
            <a:off x="6483307" y="4492173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26E3F3-C815-4F11-98B7-0C7833F45B7B}"/>
              </a:ext>
            </a:extLst>
          </p:cNvPr>
          <p:cNvSpPr>
            <a:spLocks/>
          </p:cNvSpPr>
          <p:nvPr/>
        </p:nvSpPr>
        <p:spPr bwMode="auto">
          <a:xfrm>
            <a:off x="6817264" y="5018768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10FD35-B3E1-AC05-9E69-28E3B2B461D5}"/>
              </a:ext>
            </a:extLst>
          </p:cNvPr>
          <p:cNvSpPr/>
          <p:nvPr/>
        </p:nvSpPr>
        <p:spPr bwMode="auto">
          <a:xfrm>
            <a:off x="3580838" y="1554297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502F36-06D4-7A0C-259D-92B33325FF4C}"/>
              </a:ext>
            </a:extLst>
          </p:cNvPr>
          <p:cNvSpPr>
            <a:spLocks/>
          </p:cNvSpPr>
          <p:nvPr/>
        </p:nvSpPr>
        <p:spPr bwMode="auto">
          <a:xfrm>
            <a:off x="3914795" y="2080892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D90223-7EA2-F018-2253-7AA15932196F}"/>
              </a:ext>
            </a:extLst>
          </p:cNvPr>
          <p:cNvSpPr/>
          <p:nvPr/>
        </p:nvSpPr>
        <p:spPr bwMode="auto">
          <a:xfrm>
            <a:off x="3599635" y="4126296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8C3ED-E2C8-2E92-2AE1-38AB662C794B}"/>
              </a:ext>
            </a:extLst>
          </p:cNvPr>
          <p:cNvSpPr>
            <a:spLocks/>
          </p:cNvSpPr>
          <p:nvPr/>
        </p:nvSpPr>
        <p:spPr bwMode="auto">
          <a:xfrm>
            <a:off x="3905143" y="4707307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DF032-25E5-756A-6479-E5EAAC4862EF}"/>
              </a:ext>
            </a:extLst>
          </p:cNvPr>
          <p:cNvSpPr/>
          <p:nvPr/>
        </p:nvSpPr>
        <p:spPr bwMode="auto">
          <a:xfrm>
            <a:off x="9153331" y="2295331"/>
            <a:ext cx="2757330" cy="238863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A544B-DBE3-1479-8C09-8EFE9BD81377}"/>
              </a:ext>
            </a:extLst>
          </p:cNvPr>
          <p:cNvSpPr/>
          <p:nvPr/>
        </p:nvSpPr>
        <p:spPr bwMode="auto">
          <a:xfrm>
            <a:off x="525814" y="3973896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313EF7-DE46-907D-B09F-C8E34C2C771F}"/>
              </a:ext>
            </a:extLst>
          </p:cNvPr>
          <p:cNvSpPr/>
          <p:nvPr/>
        </p:nvSpPr>
        <p:spPr bwMode="auto">
          <a:xfrm>
            <a:off x="525814" y="1520575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AB156-5B8D-0809-9AC0-458CD3BB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600" dirty="0"/>
              <a:t>And they kept on multiplying...</a:t>
            </a:r>
            <a:endParaRPr lang="en-GB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1B8F2-2EBC-6B47-517B-13159C851E56}"/>
              </a:ext>
            </a:extLst>
          </p:cNvPr>
          <p:cNvSpPr/>
          <p:nvPr/>
        </p:nvSpPr>
        <p:spPr bwMode="auto">
          <a:xfrm>
            <a:off x="9561520" y="2752896"/>
            <a:ext cx="1889530" cy="1488732"/>
          </a:xfrm>
          <a:prstGeom prst="rect">
            <a:avLst/>
          </a:prstGeom>
          <a:solidFill>
            <a:srgbClr val="00857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Postgres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DD375-CA69-B368-B982-F8BF8FB2D495}"/>
              </a:ext>
            </a:extLst>
          </p:cNvPr>
          <p:cNvSpPr>
            <a:spLocks/>
          </p:cNvSpPr>
          <p:nvPr/>
        </p:nvSpPr>
        <p:spPr bwMode="auto">
          <a:xfrm>
            <a:off x="859771" y="2066006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9B702-9758-1929-9BF7-7B161E994684}"/>
              </a:ext>
            </a:extLst>
          </p:cNvPr>
          <p:cNvSpPr>
            <a:spLocks/>
          </p:cNvSpPr>
          <p:nvPr/>
        </p:nvSpPr>
        <p:spPr bwMode="auto">
          <a:xfrm>
            <a:off x="831322" y="4554907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24E20E-D5EA-EB80-8FEF-F18AD9C1D651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874955" y="2508919"/>
            <a:ext cx="6686565" cy="98834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F495DA-2CF3-B149-1C55-40F7BDFC076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929979" y="2523805"/>
            <a:ext cx="3659990" cy="54024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78E6E6-3003-676A-CEC7-9318436879A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920327" y="4056033"/>
            <a:ext cx="3656879" cy="109418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01A2AEE-76E5-663D-3CB1-2AF7817DD08D}"/>
              </a:ext>
            </a:extLst>
          </p:cNvPr>
          <p:cNvSpPr/>
          <p:nvPr/>
        </p:nvSpPr>
        <p:spPr bwMode="auto">
          <a:xfrm>
            <a:off x="1966712" y="2756228"/>
            <a:ext cx="2618602" cy="19766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D4DCC2-F92C-5B06-F11A-68AD9069F477}"/>
              </a:ext>
            </a:extLst>
          </p:cNvPr>
          <p:cNvSpPr>
            <a:spLocks/>
          </p:cNvSpPr>
          <p:nvPr/>
        </p:nvSpPr>
        <p:spPr bwMode="auto">
          <a:xfrm>
            <a:off x="2300669" y="3282823"/>
            <a:ext cx="2015184" cy="8858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0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E3C33E-D5A9-90CF-8E9C-3F1593B9FC6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315853" y="3710850"/>
            <a:ext cx="5274116" cy="1488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B4F8D6-D7CC-6A40-CDA6-ABFF4EBCFA4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832448" y="4223826"/>
            <a:ext cx="1246186" cy="1237855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13D056-4CC4-B8A8-A6C1-716556A0365E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2846506" y="3497262"/>
            <a:ext cx="6715014" cy="150055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2677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BD7F66F1D3844D9174EE3968BDEC33" ma:contentTypeVersion="9" ma:contentTypeDescription="Create a new document." ma:contentTypeScope="" ma:versionID="b1d9df85701dfa0851b54fb0b00c81f0">
  <xsd:schema xmlns:xsd="http://www.w3.org/2001/XMLSchema" xmlns:xs="http://www.w3.org/2001/XMLSchema" xmlns:p="http://schemas.microsoft.com/office/2006/metadata/properties" xmlns:ns2="f235a177-0eb5-4c17-9e75-4bb22370b51d" targetNamespace="http://schemas.microsoft.com/office/2006/metadata/properties" ma:root="true" ma:fieldsID="7544ddd91288a3fb26cba126f4594a51" ns2:_="">
    <xsd:import namespace="f235a177-0eb5-4c17-9e75-4bb22370b5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35a177-0eb5-4c17-9e75-4bb22370b5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f235a177-0eb5-4c17-9e75-4bb22370b51d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8668799-10AE-4DA9-B531-9AAD1BEDD979}">
  <ds:schemaRefs>
    <ds:schemaRef ds:uri="f235a177-0eb5-4c17-9e75-4bb22370b5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Azure_PowerPoint_template_Oct18</Template>
  <TotalTime>3580</TotalTime>
  <Words>1149</Words>
  <Application>Microsoft Office PowerPoint</Application>
  <PresentationFormat>Custom</PresentationFormat>
  <Paragraphs>241</Paragraphs>
  <Slides>44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Consolas</vt:lpstr>
      <vt:lpstr>Segoe UI</vt:lpstr>
      <vt:lpstr>Segoe UI Light</vt:lpstr>
      <vt:lpstr>Segoe UI Semibold</vt:lpstr>
      <vt:lpstr>Wingdings</vt:lpstr>
      <vt:lpstr>Azure 1</vt:lpstr>
      <vt:lpstr>Azure 2</vt:lpstr>
      <vt:lpstr>The Future of Connection Pooling: PgBouncer or Something Else?</vt:lpstr>
      <vt:lpstr>But before we get to the future...</vt:lpstr>
      <vt:lpstr>We need to start with the past...</vt:lpstr>
      <vt:lpstr>Think of a time before connection poolers...</vt:lpstr>
      <vt:lpstr>A time with only Postgres...</vt:lpstr>
      <vt:lpstr>And some clients connecting to Postgres...</vt:lpstr>
      <vt:lpstr>This world started out very happy...</vt:lpstr>
      <vt:lpstr>But then the clients multiplied...</vt:lpstr>
      <vt:lpstr>And they kept on multiplying...</vt:lpstr>
      <vt:lpstr>And even opening multiple connections...</vt:lpstr>
      <vt:lpstr>Until our sweet Postgres could handle it no more...</vt:lpstr>
      <vt:lpstr>So it was high time for  a saviour...</vt:lpstr>
      <vt:lpstr>Because there were many problems with connections...</vt:lpstr>
      <vt:lpstr>So the idea of a connection pooler emerged...</vt:lpstr>
      <vt:lpstr>The qualities of the saviour...</vt:lpstr>
      <vt:lpstr>Many contenders have since have since emerged...</vt:lpstr>
      <vt:lpstr>The oldest one that still roams the lands... PgPool-II</vt:lpstr>
      <vt:lpstr>So an alternative was created... PgBouncer</vt:lpstr>
      <vt:lpstr>And this alternative was versatile...</vt:lpstr>
      <vt:lpstr>It could be run on the same machines as the client...</vt:lpstr>
      <vt:lpstr>Or right next to Postgres...</vt:lpstr>
      <vt:lpstr>And even both...</vt:lpstr>
      <vt:lpstr>Or on a separate machine...</vt:lpstr>
      <vt:lpstr>And then we could duplicate those machines...</vt:lpstr>
      <vt:lpstr>But it was not without its problems either... </vt:lpstr>
      <vt:lpstr>Wait... what are prepared statements???</vt:lpstr>
      <vt:lpstr>Without prepared statements</vt:lpstr>
      <vt:lpstr>With prepared statements</vt:lpstr>
      <vt:lpstr>Why is this difficult with transaction pooling?</vt:lpstr>
      <vt:lpstr>So how can we make prepared statements work?</vt:lpstr>
      <vt:lpstr>A new pooler was then created: Odyssey</vt:lpstr>
      <vt:lpstr>Two more alternatives recently popped up</vt:lpstr>
      <vt:lpstr>pgcat: multi-threaded, sharding &amp; HA</vt:lpstr>
      <vt:lpstr>Supavisor: Multi-tenant &amp; multi-threaded &amp; multi-node</vt:lpstr>
      <vt:lpstr>Connection poolers in your programming language</vt:lpstr>
      <vt:lpstr>PgBouncer has added many features recently</vt:lpstr>
      <vt:lpstr>The ultimate question: Which connection pooler should I choose?</vt:lpstr>
      <vt:lpstr>It depends...</vt:lpstr>
      <vt:lpstr>But on what?</vt:lpstr>
      <vt:lpstr>What does the future hold?</vt:lpstr>
      <vt:lpstr>Next steps for PgBouncer?</vt:lpstr>
      <vt:lpstr>Long term: Maintainers are key</vt:lpstr>
      <vt:lpstr>Any questions?   </vt:lpstr>
      <vt:lpstr>Resources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Marcela Vorel (Denny Mountain Media LLC)</dc:creator>
  <cp:keywords/>
  <dc:description>Template: Ariel Butz; ZUM Communications
Formatting: 
Audience Type:</dc:description>
  <cp:lastModifiedBy>Jelte Fennema-Nio</cp:lastModifiedBy>
  <cp:revision>3</cp:revision>
  <dcterms:created xsi:type="dcterms:W3CDTF">2019-07-22T18:07:24Z</dcterms:created>
  <dcterms:modified xsi:type="dcterms:W3CDTF">2023-10-05T19:08:13Z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0x01010081BD7F66F1D3844D9174EE3968BDEC33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